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60" r:id="rId4"/>
    <p:sldId id="258" r:id="rId5"/>
    <p:sldId id="261" r:id="rId6"/>
    <p:sldId id="263" r:id="rId7"/>
    <p:sldId id="264" r:id="rId8"/>
    <p:sldId id="262" r:id="rId9"/>
    <p:sldId id="267" r:id="rId10"/>
    <p:sldId id="265" r:id="rId11"/>
    <p:sldId id="259" r:id="rId12"/>
    <p:sldId id="266" r:id="rId13"/>
    <p:sldId id="268" r:id="rId14"/>
    <p:sldId id="269" r:id="rId15"/>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66CC"/>
    <a:srgbClr val="0F3600"/>
    <a:srgbClr val="043449"/>
    <a:srgbClr val="5E6373"/>
    <a:srgbClr val="A8B1AA"/>
    <a:srgbClr val="A1646A"/>
    <a:srgbClr val="DE8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384" autoAdjust="0"/>
    <p:restoredTop sz="76234" autoAdjust="0"/>
  </p:normalViewPr>
  <p:slideViewPr>
    <p:cSldViewPr snapToGrid="0">
      <p:cViewPr varScale="1">
        <p:scale>
          <a:sx n="63" d="100"/>
          <a:sy n="63" d="100"/>
        </p:scale>
        <p:origin x="176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37EB2C-D07E-1A41-A0A9-4EA57E9FCAFF}" type="datetimeFigureOut">
              <a:rPr lang="en-US" smtClean="0"/>
              <a:t>6/16/2025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677B0C-2CB4-A84C-8622-60E1185E1145}" type="slidenum">
              <a:rPr lang="en-US" smtClean="0"/>
              <a:t>‹#›</a:t>
            </a:fld>
            <a:endParaRPr lang="en-US"/>
          </a:p>
        </p:txBody>
      </p:sp>
    </p:spTree>
    <p:extLst>
      <p:ext uri="{BB962C8B-B14F-4D97-AF65-F5344CB8AC3E}">
        <p14:creationId xmlns:p14="http://schemas.microsoft.com/office/powerpoint/2010/main" val="1541622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677B0C-2CB4-A84C-8622-60E1185E1145}" type="slidenum">
              <a:rPr lang="en-US" smtClean="0"/>
              <a:t>1</a:t>
            </a:fld>
            <a:endParaRPr lang="en-US"/>
          </a:p>
        </p:txBody>
      </p:sp>
    </p:spTree>
    <p:extLst>
      <p:ext uri="{BB962C8B-B14F-4D97-AF65-F5344CB8AC3E}">
        <p14:creationId xmlns:p14="http://schemas.microsoft.com/office/powerpoint/2010/main" val="2568002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FA41D-2D0B-5594-934D-8B50B497F2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AF648A-981F-596E-1196-B55DCB2232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83D4E5-B128-4270-E0EF-27234D2B39D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634CFE8-B2D4-DDF1-EEA8-4BD3AD65D526}"/>
              </a:ext>
            </a:extLst>
          </p:cNvPr>
          <p:cNvSpPr>
            <a:spLocks noGrp="1"/>
          </p:cNvSpPr>
          <p:nvPr>
            <p:ph type="sldNum" sz="quarter" idx="5"/>
          </p:nvPr>
        </p:nvSpPr>
        <p:spPr/>
        <p:txBody>
          <a:bodyPr/>
          <a:lstStyle/>
          <a:p>
            <a:fld id="{F6677B0C-2CB4-A84C-8622-60E1185E1145}" type="slidenum">
              <a:rPr lang="en-US" smtClean="0"/>
              <a:t>10</a:t>
            </a:fld>
            <a:endParaRPr lang="en-US"/>
          </a:p>
        </p:txBody>
      </p:sp>
    </p:spTree>
    <p:extLst>
      <p:ext uri="{BB962C8B-B14F-4D97-AF65-F5344CB8AC3E}">
        <p14:creationId xmlns:p14="http://schemas.microsoft.com/office/powerpoint/2010/main" val="4782212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ms-MY" sz="1800">
                <a:solidFill>
                  <a:srgbClr val="000000"/>
                </a:solidFill>
                <a:effectLst/>
                <a:latin typeface="Avenir Book" panose="02000503020000020003"/>
                <a:ea typeface="Times New Roman" panose="02020603050405020304" pitchFamily="18" charset="0"/>
              </a:rPr>
              <a:t>Nancy, anak sulung dalam keluarganya, dibesarkan dalam sebuah rumah tangga yang penuh dengan penderaan, keganasan, dan permusuhan. Pada usia empat tahun, dia dipukul dengan begitu teruk oleh bapanya sehingga kakinya dan belakang badannya berdarah. Bersama ibunya, ketika dia membesar, Nancy menyaksikan dan mengalami penderaan fizikal dan lisan daripada bapanya serta ketidakstabilan emosi. Satu-satunya masa Nancy berasa "disayangi dan dihargai" adalah pada akhir tahun persekolahan apabila dia berjaya menamatkan pengajiannya sebagai pelajar cemerlang.</a:t>
            </a:r>
            <a:endParaRPr lang="en-MY" sz="1800">
              <a:effectLst/>
              <a:latin typeface="Times New Roman" panose="02020603050405020304" pitchFamily="18" charset="0"/>
              <a:ea typeface="Times New Roman" panose="02020603050405020304" pitchFamily="18" charset="0"/>
            </a:endParaRPr>
          </a:p>
          <a:p>
            <a:pPr indent="457200"/>
            <a:r>
              <a:rPr lang="ms-MY" sz="1800">
                <a:solidFill>
                  <a:srgbClr val="000000"/>
                </a:solidFill>
                <a:effectLst/>
                <a:latin typeface="Avenir Book" panose="02000503020000020003"/>
                <a:ea typeface="Times New Roman" panose="02020603050405020304" pitchFamily="18" charset="0"/>
              </a:rPr>
              <a:t>Pada usia lapan tahun, Nancy telah didiagnosis dengan satu penyakit serius yang berpotensi menyebabkan dia kehilangan suara. Dengan linangan air mata, dia berseru kepada Tuhan untuk kesembuhan. Selepas dua tahun menjalani rawatan dengan ubat-ubatan semula jadi, Tuhan memulihkan kesihatannya. Nancy berjanji untuk mendedikasikan suaranya bagi melayani Tuhan dan menyebarkan berita baik. Dia mula berkhutbah pada usia lima belas tahun dan sejak itu hidup dengan penuh niat, berkongsi berita baik kepada semua.</a:t>
            </a:r>
            <a:endParaRPr lang="en-MY" sz="18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dirty="0"/>
          </a:p>
        </p:txBody>
      </p:sp>
      <p:sp>
        <p:nvSpPr>
          <p:cNvPr id="4" name="Slide Number Placeholder 3"/>
          <p:cNvSpPr>
            <a:spLocks noGrp="1"/>
          </p:cNvSpPr>
          <p:nvPr>
            <p:ph type="sldNum" sz="quarter" idx="5"/>
          </p:nvPr>
        </p:nvSpPr>
        <p:spPr/>
        <p:txBody>
          <a:bodyPr/>
          <a:lstStyle/>
          <a:p>
            <a:fld id="{F6677B0C-2CB4-A84C-8622-60E1185E1145}" type="slidenum">
              <a:rPr lang="en-US" smtClean="0"/>
              <a:t>11</a:t>
            </a:fld>
            <a:endParaRPr lang="en-US"/>
          </a:p>
        </p:txBody>
      </p:sp>
    </p:spTree>
    <p:extLst>
      <p:ext uri="{BB962C8B-B14F-4D97-AF65-F5344CB8AC3E}">
        <p14:creationId xmlns:p14="http://schemas.microsoft.com/office/powerpoint/2010/main" val="22081118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677B0C-2CB4-A84C-8622-60E1185E1145}" type="slidenum">
              <a:rPr lang="en-US" smtClean="0"/>
              <a:t>13</a:t>
            </a:fld>
            <a:endParaRPr lang="en-US"/>
          </a:p>
        </p:txBody>
      </p:sp>
    </p:spTree>
    <p:extLst>
      <p:ext uri="{BB962C8B-B14F-4D97-AF65-F5344CB8AC3E}">
        <p14:creationId xmlns:p14="http://schemas.microsoft.com/office/powerpoint/2010/main" val="3589288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5A26AF-6B29-717D-521A-B7B8DE8C23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A75730-6E9F-E06D-BCF1-DD0EEC1498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71F33D-50A2-3423-F804-D502419367F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800" b="1">
                <a:solidFill>
                  <a:srgbClr val="000000"/>
                </a:solidFill>
                <a:effectLst/>
                <a:latin typeface="Avenir Book" panose="02000503020000020003"/>
                <a:ea typeface="Times New Roman" panose="02020603050405020304" pitchFamily="18" charset="0"/>
              </a:rPr>
              <a:t>PANGGILAN UNTUK BERTINDAK</a:t>
            </a:r>
            <a:br>
              <a:rPr lang="ms-MY" sz="1800">
                <a:solidFill>
                  <a:srgbClr val="000000"/>
                </a:solidFill>
                <a:effectLst/>
                <a:latin typeface="Avenir Book" panose="02000503020000020003"/>
                <a:ea typeface="Times New Roman" panose="02020603050405020304" pitchFamily="18" charset="0"/>
              </a:rPr>
            </a:br>
            <a:r>
              <a:rPr lang="ms-MY" sz="1800">
                <a:solidFill>
                  <a:srgbClr val="000000"/>
                </a:solidFill>
                <a:effectLst/>
                <a:latin typeface="Avenir Book" panose="02000503020000020003"/>
                <a:ea typeface="Times New Roman" panose="02020603050405020304" pitchFamily="18" charset="0"/>
              </a:rPr>
              <a:t>Angkat tangan anda jika anda ingin menyerahkan segala kerinduan jiwa anda kepada Tuhan.</a:t>
            </a:r>
            <a:endParaRPr lang="en-MY" sz="1800">
              <a:effectLst/>
              <a:latin typeface="Times New Roman" panose="02020603050405020304" pitchFamily="18" charset="0"/>
              <a:ea typeface="Times New Roman" panose="02020603050405020304" pitchFamily="18" charset="0"/>
            </a:endParaRPr>
          </a:p>
          <a:p>
            <a:pPr marL="0" marR="0">
              <a:buNone/>
            </a:pPr>
            <a:endParaRPr lang="en-US" sz="1200" b="1" kern="100">
              <a:effectLst/>
              <a:latin typeface="Avenir Book" panose="02000503020000020003" pitchFamily="2" charset="0"/>
              <a:ea typeface="Calibri" panose="020F0502020204030204" pitchFamily="34" charset="0"/>
              <a:cs typeface="Times New Roman" panose="02020603050405020304" pitchFamily="18" charset="0"/>
            </a:endParaRPr>
          </a:p>
          <a:p>
            <a:pPr marL="0" marR="0">
              <a:buNone/>
            </a:pPr>
            <a:endParaRPr lang="en-US" sz="1200" b="1" kern="100">
              <a:effectLst/>
              <a:latin typeface="Avenir Book" panose="02000503020000020003" pitchFamily="2"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82A5478F-4E11-3168-3BD0-C89FF4DDE886}"/>
              </a:ext>
            </a:extLst>
          </p:cNvPr>
          <p:cNvSpPr>
            <a:spLocks noGrp="1"/>
          </p:cNvSpPr>
          <p:nvPr>
            <p:ph type="sldNum" sz="quarter" idx="5"/>
          </p:nvPr>
        </p:nvSpPr>
        <p:spPr/>
        <p:txBody>
          <a:bodyPr/>
          <a:lstStyle/>
          <a:p>
            <a:fld id="{F6677B0C-2CB4-A84C-8622-60E1185E1145}" type="slidenum">
              <a:rPr lang="en-US" smtClean="0"/>
              <a:t>14</a:t>
            </a:fld>
            <a:endParaRPr lang="en-US"/>
          </a:p>
        </p:txBody>
      </p:sp>
    </p:spTree>
    <p:extLst>
      <p:ext uri="{BB962C8B-B14F-4D97-AF65-F5344CB8AC3E}">
        <p14:creationId xmlns:p14="http://schemas.microsoft.com/office/powerpoint/2010/main" val="4094596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ms-MY" sz="1800">
                <a:effectLst/>
                <a:latin typeface="Avenir Book" panose="02000503020000020003"/>
                <a:ea typeface="Times New Roman" panose="02020603050405020304" pitchFamily="18" charset="0"/>
              </a:rPr>
              <a:t>Sama seperti badan kita yang mengidamkan makanan tertentu, jiwa kita juga mempunyai keinginan atau kerinduan yang memerlukan perhatian. Apakah yang sedang dirindukan oleh jiwa anda dalam musim kehidupan anda sekarang? Mungkin kita sedang menghadapi ketidakpastian tentang masa depan, tekanan, krisis kesihatan, kebimbangan, kesusahan kewangan atau masalah dalam hubungan kita. Kita cuba melarikan diri, bersembunyi, mematikan rasa, atau mengalihkan perhatian kita dengan pelbagai perkara yang berbeza, seperti makanan, wang, kerja atau kesibukan; tetapi seperti makanan ringan, semua itu hanya membuatkan kita berasa letih, rasa bersalah dan kosong.</a:t>
            </a:r>
            <a:endParaRPr lang="en-MY" sz="180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6677B0C-2CB4-A84C-8622-60E1185E1145}" type="slidenum">
              <a:rPr lang="en-US" smtClean="0"/>
              <a:t>2</a:t>
            </a:fld>
            <a:endParaRPr lang="en-US"/>
          </a:p>
        </p:txBody>
      </p:sp>
    </p:spTree>
    <p:extLst>
      <p:ext uri="{BB962C8B-B14F-4D97-AF65-F5344CB8AC3E}">
        <p14:creationId xmlns:p14="http://schemas.microsoft.com/office/powerpoint/2010/main" val="3428754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800">
                <a:effectLst/>
                <a:latin typeface="Avenir Book" panose="02000503020000020003"/>
                <a:ea typeface="Times New Roman" panose="02020603050405020304" pitchFamily="18" charset="0"/>
              </a:rPr>
              <a:t>Dalam Firman Tuhan, kita menemukan tiga pelajaran berharga yang bukan sahaja dapat memuaskan kerinduan jiwa kita tetapi juga membantu kita menjalani kehidupan yang penuh tujuan untuk kemuliaan Tuhan! </a:t>
            </a:r>
            <a:r>
              <a:rPr lang="ms-MY" sz="1800" i="1">
                <a:effectLst/>
                <a:latin typeface="Avenir Book" panose="02000503020000020003"/>
                <a:ea typeface="Times New Roman" panose="02020603050405020304" pitchFamily="18" charset="0"/>
              </a:rPr>
              <a:t>Kita akan memanggil mereka tiga I, kerana s</a:t>
            </a:r>
            <a:r>
              <a:rPr lang="ms-MY" sz="1800">
                <a:effectLst/>
                <a:latin typeface="Avenir Book" panose="02000503020000020003"/>
                <a:ea typeface="Times New Roman" panose="02020603050405020304" pitchFamily="18" charset="0"/>
              </a:rPr>
              <a:t>etiap pelajaran dimulakan dengan huruf </a:t>
            </a:r>
            <a:r>
              <a:rPr lang="ms-MY" sz="1800" b="1">
                <a:effectLst/>
                <a:latin typeface="Avenir Book" panose="02000503020000020003"/>
                <a:ea typeface="Times New Roman" panose="02020603050405020304" pitchFamily="18" charset="0"/>
              </a:rPr>
              <a:t>i </a:t>
            </a:r>
            <a:r>
              <a:rPr lang="ms-MY" sz="1800" b="0">
                <a:effectLst/>
                <a:latin typeface="Avenir Book" panose="02000503020000020003"/>
                <a:ea typeface="Times New Roman" panose="02020603050405020304" pitchFamily="18" charset="0"/>
              </a:rPr>
              <a:t>(dalam bahasa Inggeris).</a:t>
            </a:r>
            <a:endParaRPr lang="en-MY" sz="1800" b="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a:effectLst/>
              <a:latin typeface="Avenir Book" panose="02000503020000020003" pitchFamily="2"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a:effectLst/>
              <a:latin typeface="Avenir Book" panose="02000503020000020003" pitchFamily="2"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6677B0C-2CB4-A84C-8622-60E1185E1145}" type="slidenum">
              <a:rPr lang="en-US" smtClean="0"/>
              <a:t>3</a:t>
            </a:fld>
            <a:endParaRPr lang="en-US"/>
          </a:p>
        </p:txBody>
      </p:sp>
    </p:spTree>
    <p:extLst>
      <p:ext uri="{BB962C8B-B14F-4D97-AF65-F5344CB8AC3E}">
        <p14:creationId xmlns:p14="http://schemas.microsoft.com/office/powerpoint/2010/main" val="2956203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800">
                <a:solidFill>
                  <a:srgbClr val="000000"/>
                </a:solidFill>
                <a:effectLst/>
                <a:latin typeface="Avenir Book" panose="02000503020000020003"/>
                <a:ea typeface="Times New Roman" panose="02020603050405020304" pitchFamily="18" charset="0"/>
              </a:rPr>
              <a:t>Sesetengah orang percaya bahawa John Calvin berkata demikian.  Ini bermakna, pemahaman tentang siapa diri kita sebenarnya sangat berkait rapat dengan pemahaman tentang siapa Tuhan itu.</a:t>
            </a:r>
            <a:endParaRPr lang="en-MY" sz="1800">
              <a:effectLst/>
              <a:latin typeface="Times New Roman" panose="02020603050405020304" pitchFamily="18" charset="0"/>
              <a:ea typeface="Times New Roman" panose="02020603050405020304" pitchFamily="18" charset="0"/>
            </a:endParaRPr>
          </a:p>
          <a:p>
            <a:r>
              <a:rPr lang="en-US" sz="1800">
                <a:effectLst/>
                <a:latin typeface="Avenir Book" panose="02000503020000020003" pitchFamily="2" charset="0"/>
                <a:ea typeface="Calibri" panose="020F0502020204030204" pitchFamily="34" charset="0"/>
                <a:cs typeface="Times New Roman" panose="02020603050405020304" pitchFamily="18" charset="0"/>
              </a:rPr>
              <a:t> </a:t>
            </a:r>
            <a:r>
              <a:rPr lang="en-US" sz="1800" dirty="0">
                <a:effectLst/>
                <a:latin typeface="Avenir Book" panose="02000503020000020003" pitchFamily="2" charset="0"/>
                <a:ea typeface="Calibri" panose="020F0502020204030204" pitchFamily="34" charset="0"/>
                <a:cs typeface="Times New Roman" panose="02020603050405020304" pitchFamily="18" charset="0"/>
              </a:rPr>
              <a:t>God is.</a:t>
            </a:r>
            <a:r>
              <a:rPr lang="en-US" dirty="0">
                <a:effectLst/>
              </a:rPr>
              <a:t> </a:t>
            </a:r>
            <a:endParaRPr lang="en-US" dirty="0"/>
          </a:p>
        </p:txBody>
      </p:sp>
      <p:sp>
        <p:nvSpPr>
          <p:cNvPr id="4" name="Slide Number Placeholder 3"/>
          <p:cNvSpPr>
            <a:spLocks noGrp="1"/>
          </p:cNvSpPr>
          <p:nvPr>
            <p:ph type="sldNum" sz="quarter" idx="5"/>
          </p:nvPr>
        </p:nvSpPr>
        <p:spPr/>
        <p:txBody>
          <a:bodyPr/>
          <a:lstStyle/>
          <a:p>
            <a:fld id="{F6677B0C-2CB4-A84C-8622-60E1185E1145}" type="slidenum">
              <a:rPr lang="en-US" smtClean="0"/>
              <a:t>4</a:t>
            </a:fld>
            <a:endParaRPr lang="en-US"/>
          </a:p>
        </p:txBody>
      </p:sp>
    </p:spTree>
    <p:extLst>
      <p:ext uri="{BB962C8B-B14F-4D97-AF65-F5344CB8AC3E}">
        <p14:creationId xmlns:p14="http://schemas.microsoft.com/office/powerpoint/2010/main" val="3730604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800">
                <a:effectLst/>
                <a:latin typeface="Avenir Book" panose="02000503020000020003"/>
                <a:ea typeface="Times New Roman" panose="02020603050405020304" pitchFamily="18" charset="0"/>
              </a:rPr>
              <a:t>Anda adalah karya agung Tuhan, dicipta dalam Kristus Yesus! Dalam budaya yang dipenuhi dengan pelbagai suara, kita sering digalakkan untuk mencari identiti dan nilai kita melalui pencapaian, status, kemasyhuran, disukai, hubungan, tahap produktiviti, saiz pakaian atau nombor pada penimbang berat. Walaupun peranan dan kategori memberikan beberapa kestabilan, apabila perkara ini berubah, maka krisis kewujudan berlaku, dan persoalan tentang identiti dan nilai kita muncul semula. Hari ini, Tuhan menjemput anda untuk membina identiti dan nilai diri anda di atas asas kukuh Kristus Yesus, Pencipta, Penyelamat, dan Sahabat Terbaik kita.</a:t>
            </a:r>
            <a:endParaRPr lang="en-MY" sz="180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6677B0C-2CB4-A84C-8622-60E1185E1145}" type="slidenum">
              <a:rPr lang="en-US" smtClean="0"/>
              <a:t>5</a:t>
            </a:fld>
            <a:endParaRPr lang="en-US"/>
          </a:p>
        </p:txBody>
      </p:sp>
    </p:spTree>
    <p:extLst>
      <p:ext uri="{BB962C8B-B14F-4D97-AF65-F5344CB8AC3E}">
        <p14:creationId xmlns:p14="http://schemas.microsoft.com/office/powerpoint/2010/main" val="1408256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CFFDF9-EFED-6252-D131-C1DF5FAB4B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DBC90D-25FA-504C-F545-019A56CDF3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9126BD-DFE5-2908-FAB9-7B0D1B5963F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800">
                <a:effectLst/>
                <a:latin typeface="Avenir Book" panose="02000503020000020003"/>
                <a:ea typeface="Times New Roman" panose="02020603050405020304" pitchFamily="18" charset="0"/>
              </a:rPr>
              <a:t>Dalam masyarakat kita yang "sentiasa terhubung", ramai orang masih mengalami kemurungan dan kesunyian. </a:t>
            </a:r>
            <a:r>
              <a:rPr lang="ms-MY" sz="1800">
                <a:solidFill>
                  <a:srgbClr val="000000"/>
                </a:solidFill>
                <a:effectLst/>
                <a:latin typeface="Avenir Book" panose="02000503020000020003"/>
                <a:ea typeface="Times New Roman" panose="02020603050405020304" pitchFamily="18" charset="0"/>
              </a:rPr>
              <a:t>Adakah jiwa anda sedang merindukan hubungan yang mendalam?</a:t>
            </a:r>
            <a:endParaRPr lang="en-MY" sz="18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73CA6BA6-061C-9A4D-9663-0FC07E497050}"/>
              </a:ext>
            </a:extLst>
          </p:cNvPr>
          <p:cNvSpPr>
            <a:spLocks noGrp="1"/>
          </p:cNvSpPr>
          <p:nvPr>
            <p:ph type="sldNum" sz="quarter" idx="5"/>
          </p:nvPr>
        </p:nvSpPr>
        <p:spPr/>
        <p:txBody>
          <a:bodyPr/>
          <a:lstStyle/>
          <a:p>
            <a:fld id="{F6677B0C-2CB4-A84C-8622-60E1185E1145}" type="slidenum">
              <a:rPr lang="en-US" smtClean="0"/>
              <a:t>6</a:t>
            </a:fld>
            <a:endParaRPr lang="en-US"/>
          </a:p>
        </p:txBody>
      </p:sp>
    </p:spTree>
    <p:extLst>
      <p:ext uri="{BB962C8B-B14F-4D97-AF65-F5344CB8AC3E}">
        <p14:creationId xmlns:p14="http://schemas.microsoft.com/office/powerpoint/2010/main" val="262474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66E683-D992-B704-F8CE-2F602CC5A0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1D1530-833B-4651-D461-D0ED73F5A4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D368B2-6EAC-5227-2D81-D5B18EFF92A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800">
                <a:solidFill>
                  <a:srgbClr val="000000"/>
                </a:solidFill>
                <a:effectLst/>
                <a:latin typeface="Avenir Book" panose="02000503020000020003"/>
                <a:ea typeface="Times New Roman" panose="02020603050405020304" pitchFamily="18" charset="0"/>
              </a:rPr>
              <a:t>Sebagai ranting-ranting, kita memerlukan musim kekosongan sepenuhnya untuk membina hubungan yang kuat dan mendalam dengan Pokok Anggur, untuk mengingat siapa Tuhan itu, dan untuk membiarkan Dia menjadi Tuhan dalam hidup kita. Dalam waktu tenang sendirian bersama-Nya, apabila kita mengalami hadirat-Nya melalui Firman-Nya, barulah kita mula berasa cukup selamat untuk menemukan pemulihan, kekuatan, harapan, kedamaian, dan hikmat.</a:t>
            </a:r>
            <a:endParaRPr lang="en-MY" sz="18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a:effectLst/>
                <a:latin typeface="Avenir Book" panose="02000503020000020003" pitchFamily="2"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a:effectLst/>
              <a:latin typeface="Avenir Book" panose="02000503020000020003" pitchFamily="2"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63148DC2-F87D-7A99-5C0E-69D339971455}"/>
              </a:ext>
            </a:extLst>
          </p:cNvPr>
          <p:cNvSpPr>
            <a:spLocks noGrp="1"/>
          </p:cNvSpPr>
          <p:nvPr>
            <p:ph type="sldNum" sz="quarter" idx="5"/>
          </p:nvPr>
        </p:nvSpPr>
        <p:spPr/>
        <p:txBody>
          <a:bodyPr/>
          <a:lstStyle/>
          <a:p>
            <a:fld id="{F6677B0C-2CB4-A84C-8622-60E1185E1145}" type="slidenum">
              <a:rPr lang="en-US" smtClean="0"/>
              <a:t>7</a:t>
            </a:fld>
            <a:endParaRPr lang="en-US"/>
          </a:p>
        </p:txBody>
      </p:sp>
    </p:spTree>
    <p:extLst>
      <p:ext uri="{BB962C8B-B14F-4D97-AF65-F5344CB8AC3E}">
        <p14:creationId xmlns:p14="http://schemas.microsoft.com/office/powerpoint/2010/main" val="163174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s-MY" sz="1200">
                <a:solidFill>
                  <a:srgbClr val="000000"/>
                </a:solidFill>
                <a:effectLst/>
                <a:latin typeface="Avenir Book" panose="02000503020000020003"/>
                <a:ea typeface="Times New Roman" panose="02020603050405020304" pitchFamily="18" charset="0"/>
              </a:rPr>
              <a:t>Sebagai ranting-ranting, kita memerlukan musim kekosongan sepenuhnya untuk membina hubungan yang kuat dan mendalam dengan Pokok Anggur, untuk mengingat siapa Tuhan itu, dan untuk membiarkan Dia menjadi Tuhan dalam hidup kita. Dalam waktu tenang sendirian bersama-Nya, apabila kita mengalami hadirat-Nya melalui Firman-Nya, barulah kita mula berasa cukup selamat untuk menemukan pemulihan, kekuatan, harapan, kedamaian, dan hikmat.</a:t>
            </a:r>
            <a:endParaRPr lang="en-MY" sz="120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effectLst/>
                <a:latin typeface="Avenir Book" panose="02000503020000020003" pitchFamily="2"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00">
              <a:effectLst/>
              <a:latin typeface="Avenir Book" panose="02000503020000020003" pitchFamily="2"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6677B0C-2CB4-A84C-8622-60E1185E1145}" type="slidenum">
              <a:rPr lang="en-US" smtClean="0"/>
              <a:t>8</a:t>
            </a:fld>
            <a:endParaRPr lang="en-US"/>
          </a:p>
        </p:txBody>
      </p:sp>
    </p:spTree>
    <p:extLst>
      <p:ext uri="{BB962C8B-B14F-4D97-AF65-F5344CB8AC3E}">
        <p14:creationId xmlns:p14="http://schemas.microsoft.com/office/powerpoint/2010/main" val="7949099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a:p>
        </p:txBody>
      </p:sp>
      <p:sp>
        <p:nvSpPr>
          <p:cNvPr id="4" name="Slide Number Placeholder 3"/>
          <p:cNvSpPr>
            <a:spLocks noGrp="1"/>
          </p:cNvSpPr>
          <p:nvPr>
            <p:ph type="sldNum" sz="quarter" idx="5"/>
          </p:nvPr>
        </p:nvSpPr>
        <p:spPr/>
        <p:txBody>
          <a:bodyPr/>
          <a:lstStyle/>
          <a:p>
            <a:fld id="{F6677B0C-2CB4-A84C-8622-60E1185E1145}" type="slidenum">
              <a:rPr lang="en-US" smtClean="0"/>
              <a:t>9</a:t>
            </a:fld>
            <a:endParaRPr lang="en-US"/>
          </a:p>
        </p:txBody>
      </p:sp>
    </p:spTree>
    <p:extLst>
      <p:ext uri="{BB962C8B-B14F-4D97-AF65-F5344CB8AC3E}">
        <p14:creationId xmlns:p14="http://schemas.microsoft.com/office/powerpoint/2010/main" val="624076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7BC76-B972-F2A6-576C-B4EA2A7895B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pt-BR"/>
          </a:p>
        </p:txBody>
      </p:sp>
      <p:sp>
        <p:nvSpPr>
          <p:cNvPr id="3" name="Subtitle 2">
            <a:extLst>
              <a:ext uri="{FF2B5EF4-FFF2-40B4-BE49-F238E27FC236}">
                <a16:creationId xmlns:a16="http://schemas.microsoft.com/office/drawing/2014/main" id="{5468E9E5-3E59-2CE5-3152-A1F16A0E1C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a:p>
        </p:txBody>
      </p:sp>
      <p:sp>
        <p:nvSpPr>
          <p:cNvPr id="4" name="Date Placeholder 3">
            <a:extLst>
              <a:ext uri="{FF2B5EF4-FFF2-40B4-BE49-F238E27FC236}">
                <a16:creationId xmlns:a16="http://schemas.microsoft.com/office/drawing/2014/main" id="{03C55046-9A0B-D774-C6B9-E637A39F2CD2}"/>
              </a:ext>
            </a:extLst>
          </p:cNvPr>
          <p:cNvSpPr>
            <a:spLocks noGrp="1"/>
          </p:cNvSpPr>
          <p:nvPr>
            <p:ph type="dt" sz="half" idx="10"/>
          </p:nvPr>
        </p:nvSpPr>
        <p:spPr/>
        <p:txBody>
          <a:bodyPr/>
          <a:lstStyle/>
          <a:p>
            <a:fld id="{10629ADE-8CFD-4149-873B-3F8662D8AEAA}" type="datetimeFigureOut">
              <a:rPr lang="pt-BR" smtClean="0"/>
              <a:t>16/06/2025</a:t>
            </a:fld>
            <a:endParaRPr lang="pt-BR"/>
          </a:p>
        </p:txBody>
      </p:sp>
      <p:sp>
        <p:nvSpPr>
          <p:cNvPr id="5" name="Footer Placeholder 4">
            <a:extLst>
              <a:ext uri="{FF2B5EF4-FFF2-40B4-BE49-F238E27FC236}">
                <a16:creationId xmlns:a16="http://schemas.microsoft.com/office/drawing/2014/main" id="{72188F71-DD25-EE01-6850-CEECB11B379A}"/>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50919CE2-749A-5BF4-2CAB-F9D9BD689DEA}"/>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2787920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4063B-EB39-76DA-A051-D8FAC906E7A8}"/>
              </a:ext>
            </a:extLst>
          </p:cNvPr>
          <p:cNvSpPr>
            <a:spLocks noGrp="1"/>
          </p:cNvSpPr>
          <p:nvPr>
            <p:ph type="title"/>
          </p:nvPr>
        </p:nvSpPr>
        <p:spPr/>
        <p:txBody>
          <a:bodyPr/>
          <a:lstStyle/>
          <a:p>
            <a:r>
              <a:rPr lang="en-US"/>
              <a:t>Click to edit Master title style</a:t>
            </a:r>
            <a:endParaRPr lang="pt-BR"/>
          </a:p>
        </p:txBody>
      </p:sp>
      <p:sp>
        <p:nvSpPr>
          <p:cNvPr id="3" name="Vertical Text Placeholder 2">
            <a:extLst>
              <a:ext uri="{FF2B5EF4-FFF2-40B4-BE49-F238E27FC236}">
                <a16:creationId xmlns:a16="http://schemas.microsoft.com/office/drawing/2014/main" id="{DCDB1E51-8895-7952-069C-D7867E9B213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E8BF3769-856D-F0B3-BF0A-15A23EF159F6}"/>
              </a:ext>
            </a:extLst>
          </p:cNvPr>
          <p:cNvSpPr>
            <a:spLocks noGrp="1"/>
          </p:cNvSpPr>
          <p:nvPr>
            <p:ph type="dt" sz="half" idx="10"/>
          </p:nvPr>
        </p:nvSpPr>
        <p:spPr/>
        <p:txBody>
          <a:bodyPr/>
          <a:lstStyle/>
          <a:p>
            <a:fld id="{10629ADE-8CFD-4149-873B-3F8662D8AEAA}" type="datetimeFigureOut">
              <a:rPr lang="pt-BR" smtClean="0"/>
              <a:t>16/06/2025</a:t>
            </a:fld>
            <a:endParaRPr lang="pt-BR"/>
          </a:p>
        </p:txBody>
      </p:sp>
      <p:sp>
        <p:nvSpPr>
          <p:cNvPr id="5" name="Footer Placeholder 4">
            <a:extLst>
              <a:ext uri="{FF2B5EF4-FFF2-40B4-BE49-F238E27FC236}">
                <a16:creationId xmlns:a16="http://schemas.microsoft.com/office/drawing/2014/main" id="{1C26EBE0-15FD-C626-31D6-058E070C6F84}"/>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437EACBD-467D-FBF8-B2C5-D1CE5434D6BE}"/>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741611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84DB61-4D2B-68CF-742E-5A2105D9B9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pt-BR"/>
          </a:p>
        </p:txBody>
      </p:sp>
      <p:sp>
        <p:nvSpPr>
          <p:cNvPr id="3" name="Vertical Text Placeholder 2">
            <a:extLst>
              <a:ext uri="{FF2B5EF4-FFF2-40B4-BE49-F238E27FC236}">
                <a16:creationId xmlns:a16="http://schemas.microsoft.com/office/drawing/2014/main" id="{BB04C7BC-EC4F-357D-939C-4A83A618DB4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C72032C4-7D52-32CD-51D7-5C3BD443D290}"/>
              </a:ext>
            </a:extLst>
          </p:cNvPr>
          <p:cNvSpPr>
            <a:spLocks noGrp="1"/>
          </p:cNvSpPr>
          <p:nvPr>
            <p:ph type="dt" sz="half" idx="10"/>
          </p:nvPr>
        </p:nvSpPr>
        <p:spPr/>
        <p:txBody>
          <a:bodyPr/>
          <a:lstStyle/>
          <a:p>
            <a:fld id="{10629ADE-8CFD-4149-873B-3F8662D8AEAA}" type="datetimeFigureOut">
              <a:rPr lang="pt-BR" smtClean="0"/>
              <a:t>16/06/2025</a:t>
            </a:fld>
            <a:endParaRPr lang="pt-BR"/>
          </a:p>
        </p:txBody>
      </p:sp>
      <p:sp>
        <p:nvSpPr>
          <p:cNvPr id="5" name="Footer Placeholder 4">
            <a:extLst>
              <a:ext uri="{FF2B5EF4-FFF2-40B4-BE49-F238E27FC236}">
                <a16:creationId xmlns:a16="http://schemas.microsoft.com/office/drawing/2014/main" id="{59C1571C-4BA8-67BD-6E9C-DA74F3E173F6}"/>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33083481-9B41-1C55-288F-43E0117E49D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866080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A3A22-CFF4-4FD7-0D01-6EE68517A311}"/>
              </a:ext>
            </a:extLst>
          </p:cNvPr>
          <p:cNvSpPr>
            <a:spLocks noGrp="1"/>
          </p:cNvSpPr>
          <p:nvPr>
            <p:ph type="title"/>
          </p:nvPr>
        </p:nvSpPr>
        <p:spPr/>
        <p:txBody>
          <a:bodyPr/>
          <a:lstStyle/>
          <a:p>
            <a:r>
              <a:rPr lang="en-US"/>
              <a:t>Click to edit Master title style</a:t>
            </a:r>
            <a:endParaRPr lang="pt-BR"/>
          </a:p>
        </p:txBody>
      </p:sp>
      <p:sp>
        <p:nvSpPr>
          <p:cNvPr id="3" name="Content Placeholder 2">
            <a:extLst>
              <a:ext uri="{FF2B5EF4-FFF2-40B4-BE49-F238E27FC236}">
                <a16:creationId xmlns:a16="http://schemas.microsoft.com/office/drawing/2014/main" id="{BBFB49A3-DFA0-9882-CD99-538989B73BB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2D8EB6CB-FDB0-56FF-A250-1015EC61942E}"/>
              </a:ext>
            </a:extLst>
          </p:cNvPr>
          <p:cNvSpPr>
            <a:spLocks noGrp="1"/>
          </p:cNvSpPr>
          <p:nvPr>
            <p:ph type="dt" sz="half" idx="10"/>
          </p:nvPr>
        </p:nvSpPr>
        <p:spPr/>
        <p:txBody>
          <a:bodyPr/>
          <a:lstStyle/>
          <a:p>
            <a:fld id="{10629ADE-8CFD-4149-873B-3F8662D8AEAA}" type="datetimeFigureOut">
              <a:rPr lang="pt-BR" smtClean="0"/>
              <a:t>16/06/2025</a:t>
            </a:fld>
            <a:endParaRPr lang="pt-BR"/>
          </a:p>
        </p:txBody>
      </p:sp>
      <p:sp>
        <p:nvSpPr>
          <p:cNvPr id="5" name="Footer Placeholder 4">
            <a:extLst>
              <a:ext uri="{FF2B5EF4-FFF2-40B4-BE49-F238E27FC236}">
                <a16:creationId xmlns:a16="http://schemas.microsoft.com/office/drawing/2014/main" id="{918FBB6D-B890-5AE4-3B14-2A4C6A6DF858}"/>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A8DE9148-B801-AC1D-E9B3-870EFF6B567A}"/>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347890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52DC4-092C-0B67-3BBC-AFDDA87D53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pt-BR"/>
          </a:p>
        </p:txBody>
      </p:sp>
      <p:sp>
        <p:nvSpPr>
          <p:cNvPr id="3" name="Text Placeholder 2">
            <a:extLst>
              <a:ext uri="{FF2B5EF4-FFF2-40B4-BE49-F238E27FC236}">
                <a16:creationId xmlns:a16="http://schemas.microsoft.com/office/drawing/2014/main" id="{6431B5A0-6594-0923-4A2D-2DDD6C7137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0695A1-481B-1E79-2E31-36E387D498CF}"/>
              </a:ext>
            </a:extLst>
          </p:cNvPr>
          <p:cNvSpPr>
            <a:spLocks noGrp="1"/>
          </p:cNvSpPr>
          <p:nvPr>
            <p:ph type="dt" sz="half" idx="10"/>
          </p:nvPr>
        </p:nvSpPr>
        <p:spPr/>
        <p:txBody>
          <a:bodyPr/>
          <a:lstStyle/>
          <a:p>
            <a:fld id="{10629ADE-8CFD-4149-873B-3F8662D8AEAA}" type="datetimeFigureOut">
              <a:rPr lang="pt-BR" smtClean="0"/>
              <a:t>16/06/2025</a:t>
            </a:fld>
            <a:endParaRPr lang="pt-BR"/>
          </a:p>
        </p:txBody>
      </p:sp>
      <p:sp>
        <p:nvSpPr>
          <p:cNvPr id="5" name="Footer Placeholder 4">
            <a:extLst>
              <a:ext uri="{FF2B5EF4-FFF2-40B4-BE49-F238E27FC236}">
                <a16:creationId xmlns:a16="http://schemas.microsoft.com/office/drawing/2014/main" id="{E12B2A26-D894-5162-8BAD-06D00A3D47EB}"/>
              </a:ext>
            </a:extLst>
          </p:cNvPr>
          <p:cNvSpPr>
            <a:spLocks noGrp="1"/>
          </p:cNvSpPr>
          <p:nvPr>
            <p:ph type="ftr" sz="quarter" idx="11"/>
          </p:nvPr>
        </p:nvSpPr>
        <p:spPr/>
        <p:txBody>
          <a:bodyPr/>
          <a:lstStyle/>
          <a:p>
            <a:endParaRPr lang="pt-BR"/>
          </a:p>
        </p:txBody>
      </p:sp>
      <p:sp>
        <p:nvSpPr>
          <p:cNvPr id="6" name="Slide Number Placeholder 5">
            <a:extLst>
              <a:ext uri="{FF2B5EF4-FFF2-40B4-BE49-F238E27FC236}">
                <a16:creationId xmlns:a16="http://schemas.microsoft.com/office/drawing/2014/main" id="{72D9580A-6AF6-2F2D-E30F-FC3EE8F0783F}"/>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662867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CF7AA-B3FD-79B1-6AE2-3B064842C9EF}"/>
              </a:ext>
            </a:extLst>
          </p:cNvPr>
          <p:cNvSpPr>
            <a:spLocks noGrp="1"/>
          </p:cNvSpPr>
          <p:nvPr>
            <p:ph type="title"/>
          </p:nvPr>
        </p:nvSpPr>
        <p:spPr/>
        <p:txBody>
          <a:bodyPr/>
          <a:lstStyle/>
          <a:p>
            <a:r>
              <a:rPr lang="en-US"/>
              <a:t>Click to edit Master title style</a:t>
            </a:r>
            <a:endParaRPr lang="pt-BR"/>
          </a:p>
        </p:txBody>
      </p:sp>
      <p:sp>
        <p:nvSpPr>
          <p:cNvPr id="3" name="Content Placeholder 2">
            <a:extLst>
              <a:ext uri="{FF2B5EF4-FFF2-40B4-BE49-F238E27FC236}">
                <a16:creationId xmlns:a16="http://schemas.microsoft.com/office/drawing/2014/main" id="{5DB705DF-4D6A-0CF5-F9B8-23F3D0FB4F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Content Placeholder 3">
            <a:extLst>
              <a:ext uri="{FF2B5EF4-FFF2-40B4-BE49-F238E27FC236}">
                <a16:creationId xmlns:a16="http://schemas.microsoft.com/office/drawing/2014/main" id="{C29C15D0-5599-0240-1BD5-801CC578E8F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Date Placeholder 4">
            <a:extLst>
              <a:ext uri="{FF2B5EF4-FFF2-40B4-BE49-F238E27FC236}">
                <a16:creationId xmlns:a16="http://schemas.microsoft.com/office/drawing/2014/main" id="{D81AD005-3CCE-AF19-FF1B-7F29C499C4D8}"/>
              </a:ext>
            </a:extLst>
          </p:cNvPr>
          <p:cNvSpPr>
            <a:spLocks noGrp="1"/>
          </p:cNvSpPr>
          <p:nvPr>
            <p:ph type="dt" sz="half" idx="10"/>
          </p:nvPr>
        </p:nvSpPr>
        <p:spPr/>
        <p:txBody>
          <a:bodyPr/>
          <a:lstStyle/>
          <a:p>
            <a:fld id="{10629ADE-8CFD-4149-873B-3F8662D8AEAA}" type="datetimeFigureOut">
              <a:rPr lang="pt-BR" smtClean="0"/>
              <a:t>16/06/2025</a:t>
            </a:fld>
            <a:endParaRPr lang="pt-BR"/>
          </a:p>
        </p:txBody>
      </p:sp>
      <p:sp>
        <p:nvSpPr>
          <p:cNvPr id="6" name="Footer Placeholder 5">
            <a:extLst>
              <a:ext uri="{FF2B5EF4-FFF2-40B4-BE49-F238E27FC236}">
                <a16:creationId xmlns:a16="http://schemas.microsoft.com/office/drawing/2014/main" id="{CFED1DED-B187-C2EE-DDEF-28CDB740326A}"/>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DA3BD4A4-D064-B5E9-DDBC-5E25E045FC2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741630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E4A74-C41A-1F71-1477-CA09AEF6C211}"/>
              </a:ext>
            </a:extLst>
          </p:cNvPr>
          <p:cNvSpPr>
            <a:spLocks noGrp="1"/>
          </p:cNvSpPr>
          <p:nvPr>
            <p:ph type="title"/>
          </p:nvPr>
        </p:nvSpPr>
        <p:spPr>
          <a:xfrm>
            <a:off x="839788" y="365125"/>
            <a:ext cx="10515600" cy="1325563"/>
          </a:xfrm>
        </p:spPr>
        <p:txBody>
          <a:bodyPr/>
          <a:lstStyle/>
          <a:p>
            <a:r>
              <a:rPr lang="en-US"/>
              <a:t>Click to edit Master title style</a:t>
            </a:r>
            <a:endParaRPr lang="pt-BR"/>
          </a:p>
        </p:txBody>
      </p:sp>
      <p:sp>
        <p:nvSpPr>
          <p:cNvPr id="3" name="Text Placeholder 2">
            <a:extLst>
              <a:ext uri="{FF2B5EF4-FFF2-40B4-BE49-F238E27FC236}">
                <a16:creationId xmlns:a16="http://schemas.microsoft.com/office/drawing/2014/main" id="{7EEFCE21-9169-0F94-410E-B938AEADF3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5CB15C6-473E-7784-23D3-B6ED2DE9B9B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Text Placeholder 4">
            <a:extLst>
              <a:ext uri="{FF2B5EF4-FFF2-40B4-BE49-F238E27FC236}">
                <a16:creationId xmlns:a16="http://schemas.microsoft.com/office/drawing/2014/main" id="{CD5864F0-E273-1F16-F0EB-B9F1B83158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4FF94E-0507-5E82-2BCF-7377114B175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7" name="Date Placeholder 6">
            <a:extLst>
              <a:ext uri="{FF2B5EF4-FFF2-40B4-BE49-F238E27FC236}">
                <a16:creationId xmlns:a16="http://schemas.microsoft.com/office/drawing/2014/main" id="{BAFA44A3-0114-DDA4-9EF0-87E91D2A6F8B}"/>
              </a:ext>
            </a:extLst>
          </p:cNvPr>
          <p:cNvSpPr>
            <a:spLocks noGrp="1"/>
          </p:cNvSpPr>
          <p:nvPr>
            <p:ph type="dt" sz="half" idx="10"/>
          </p:nvPr>
        </p:nvSpPr>
        <p:spPr/>
        <p:txBody>
          <a:bodyPr/>
          <a:lstStyle/>
          <a:p>
            <a:fld id="{10629ADE-8CFD-4149-873B-3F8662D8AEAA}" type="datetimeFigureOut">
              <a:rPr lang="pt-BR" smtClean="0"/>
              <a:t>16/06/2025</a:t>
            </a:fld>
            <a:endParaRPr lang="pt-BR"/>
          </a:p>
        </p:txBody>
      </p:sp>
      <p:sp>
        <p:nvSpPr>
          <p:cNvPr id="8" name="Footer Placeholder 7">
            <a:extLst>
              <a:ext uri="{FF2B5EF4-FFF2-40B4-BE49-F238E27FC236}">
                <a16:creationId xmlns:a16="http://schemas.microsoft.com/office/drawing/2014/main" id="{60377783-660C-D39E-D2D0-6BF98D151D49}"/>
              </a:ext>
            </a:extLst>
          </p:cNvPr>
          <p:cNvSpPr>
            <a:spLocks noGrp="1"/>
          </p:cNvSpPr>
          <p:nvPr>
            <p:ph type="ftr" sz="quarter" idx="11"/>
          </p:nvPr>
        </p:nvSpPr>
        <p:spPr/>
        <p:txBody>
          <a:bodyPr/>
          <a:lstStyle/>
          <a:p>
            <a:endParaRPr lang="pt-BR"/>
          </a:p>
        </p:txBody>
      </p:sp>
      <p:sp>
        <p:nvSpPr>
          <p:cNvPr id="9" name="Slide Number Placeholder 8">
            <a:extLst>
              <a:ext uri="{FF2B5EF4-FFF2-40B4-BE49-F238E27FC236}">
                <a16:creationId xmlns:a16="http://schemas.microsoft.com/office/drawing/2014/main" id="{1AEF9AA5-8E4F-F7CD-33E9-B7794BBA18AB}"/>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71910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9312F-4DAF-FAE5-4AAB-39B9691CECF2}"/>
              </a:ext>
            </a:extLst>
          </p:cNvPr>
          <p:cNvSpPr>
            <a:spLocks noGrp="1"/>
          </p:cNvSpPr>
          <p:nvPr>
            <p:ph type="title"/>
          </p:nvPr>
        </p:nvSpPr>
        <p:spPr/>
        <p:txBody>
          <a:bodyPr/>
          <a:lstStyle/>
          <a:p>
            <a:r>
              <a:rPr lang="en-US"/>
              <a:t>Click to edit Master title style</a:t>
            </a:r>
            <a:endParaRPr lang="pt-BR"/>
          </a:p>
        </p:txBody>
      </p:sp>
      <p:sp>
        <p:nvSpPr>
          <p:cNvPr id="3" name="Date Placeholder 2">
            <a:extLst>
              <a:ext uri="{FF2B5EF4-FFF2-40B4-BE49-F238E27FC236}">
                <a16:creationId xmlns:a16="http://schemas.microsoft.com/office/drawing/2014/main" id="{8DB131BF-B9FF-7C84-D45F-474D76123A72}"/>
              </a:ext>
            </a:extLst>
          </p:cNvPr>
          <p:cNvSpPr>
            <a:spLocks noGrp="1"/>
          </p:cNvSpPr>
          <p:nvPr>
            <p:ph type="dt" sz="half" idx="10"/>
          </p:nvPr>
        </p:nvSpPr>
        <p:spPr/>
        <p:txBody>
          <a:bodyPr/>
          <a:lstStyle/>
          <a:p>
            <a:fld id="{10629ADE-8CFD-4149-873B-3F8662D8AEAA}" type="datetimeFigureOut">
              <a:rPr lang="pt-BR" smtClean="0"/>
              <a:t>16/06/2025</a:t>
            </a:fld>
            <a:endParaRPr lang="pt-BR"/>
          </a:p>
        </p:txBody>
      </p:sp>
      <p:sp>
        <p:nvSpPr>
          <p:cNvPr id="4" name="Footer Placeholder 3">
            <a:extLst>
              <a:ext uri="{FF2B5EF4-FFF2-40B4-BE49-F238E27FC236}">
                <a16:creationId xmlns:a16="http://schemas.microsoft.com/office/drawing/2014/main" id="{729417E3-436F-2E84-921B-74484C528703}"/>
              </a:ext>
            </a:extLst>
          </p:cNvPr>
          <p:cNvSpPr>
            <a:spLocks noGrp="1"/>
          </p:cNvSpPr>
          <p:nvPr>
            <p:ph type="ftr" sz="quarter" idx="11"/>
          </p:nvPr>
        </p:nvSpPr>
        <p:spPr/>
        <p:txBody>
          <a:bodyPr/>
          <a:lstStyle/>
          <a:p>
            <a:endParaRPr lang="pt-BR"/>
          </a:p>
        </p:txBody>
      </p:sp>
      <p:sp>
        <p:nvSpPr>
          <p:cNvPr id="5" name="Slide Number Placeholder 4">
            <a:extLst>
              <a:ext uri="{FF2B5EF4-FFF2-40B4-BE49-F238E27FC236}">
                <a16:creationId xmlns:a16="http://schemas.microsoft.com/office/drawing/2014/main" id="{639EE9F0-1DBC-F573-E2B8-CE20062EB810}"/>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4067446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7B5B57E-F04B-3079-73B8-0639DE6038AF}"/>
              </a:ext>
            </a:extLst>
          </p:cNvPr>
          <p:cNvSpPr>
            <a:spLocks noGrp="1"/>
          </p:cNvSpPr>
          <p:nvPr>
            <p:ph type="dt" sz="half" idx="10"/>
          </p:nvPr>
        </p:nvSpPr>
        <p:spPr/>
        <p:txBody>
          <a:bodyPr/>
          <a:lstStyle/>
          <a:p>
            <a:fld id="{10629ADE-8CFD-4149-873B-3F8662D8AEAA}" type="datetimeFigureOut">
              <a:rPr lang="pt-BR" smtClean="0"/>
              <a:t>16/06/2025</a:t>
            </a:fld>
            <a:endParaRPr lang="pt-BR"/>
          </a:p>
        </p:txBody>
      </p:sp>
      <p:sp>
        <p:nvSpPr>
          <p:cNvPr id="3" name="Footer Placeholder 2">
            <a:extLst>
              <a:ext uri="{FF2B5EF4-FFF2-40B4-BE49-F238E27FC236}">
                <a16:creationId xmlns:a16="http://schemas.microsoft.com/office/drawing/2014/main" id="{E403B380-ACEB-CD8B-67A4-2F1E1BBF8529}"/>
              </a:ext>
            </a:extLst>
          </p:cNvPr>
          <p:cNvSpPr>
            <a:spLocks noGrp="1"/>
          </p:cNvSpPr>
          <p:nvPr>
            <p:ph type="ftr" sz="quarter" idx="11"/>
          </p:nvPr>
        </p:nvSpPr>
        <p:spPr/>
        <p:txBody>
          <a:bodyPr/>
          <a:lstStyle/>
          <a:p>
            <a:endParaRPr lang="pt-BR"/>
          </a:p>
        </p:txBody>
      </p:sp>
      <p:sp>
        <p:nvSpPr>
          <p:cNvPr id="4" name="Slide Number Placeholder 3">
            <a:extLst>
              <a:ext uri="{FF2B5EF4-FFF2-40B4-BE49-F238E27FC236}">
                <a16:creationId xmlns:a16="http://schemas.microsoft.com/office/drawing/2014/main" id="{046EE92F-E2C0-BA3B-6029-37153020638F}"/>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153551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C2615-22F2-8C54-6D75-63EF33957B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t-BR"/>
          </a:p>
        </p:txBody>
      </p:sp>
      <p:sp>
        <p:nvSpPr>
          <p:cNvPr id="3" name="Content Placeholder 2">
            <a:extLst>
              <a:ext uri="{FF2B5EF4-FFF2-40B4-BE49-F238E27FC236}">
                <a16:creationId xmlns:a16="http://schemas.microsoft.com/office/drawing/2014/main" id="{6B86110E-3510-7B75-9DE8-11604C4E11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Text Placeholder 3">
            <a:extLst>
              <a:ext uri="{FF2B5EF4-FFF2-40B4-BE49-F238E27FC236}">
                <a16:creationId xmlns:a16="http://schemas.microsoft.com/office/drawing/2014/main" id="{CC6ACEA4-DEB3-385B-3A00-9AF343D2D9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1A2596-EC95-1BA2-DF68-782AA9EFDB18}"/>
              </a:ext>
            </a:extLst>
          </p:cNvPr>
          <p:cNvSpPr>
            <a:spLocks noGrp="1"/>
          </p:cNvSpPr>
          <p:nvPr>
            <p:ph type="dt" sz="half" idx="10"/>
          </p:nvPr>
        </p:nvSpPr>
        <p:spPr/>
        <p:txBody>
          <a:bodyPr/>
          <a:lstStyle/>
          <a:p>
            <a:fld id="{10629ADE-8CFD-4149-873B-3F8662D8AEAA}" type="datetimeFigureOut">
              <a:rPr lang="pt-BR" smtClean="0"/>
              <a:t>16/06/2025</a:t>
            </a:fld>
            <a:endParaRPr lang="pt-BR"/>
          </a:p>
        </p:txBody>
      </p:sp>
      <p:sp>
        <p:nvSpPr>
          <p:cNvPr id="6" name="Footer Placeholder 5">
            <a:extLst>
              <a:ext uri="{FF2B5EF4-FFF2-40B4-BE49-F238E27FC236}">
                <a16:creationId xmlns:a16="http://schemas.microsoft.com/office/drawing/2014/main" id="{04E09BAC-1C7A-8528-AEBC-5C30A6574561}"/>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156BCBF8-26D8-B80D-6ED8-E19900855483}"/>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831769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44614-450D-FCEA-96D2-8AF8DD828F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t-BR"/>
          </a:p>
        </p:txBody>
      </p:sp>
      <p:sp>
        <p:nvSpPr>
          <p:cNvPr id="3" name="Picture Placeholder 2">
            <a:extLst>
              <a:ext uri="{FF2B5EF4-FFF2-40B4-BE49-F238E27FC236}">
                <a16:creationId xmlns:a16="http://schemas.microsoft.com/office/drawing/2014/main" id="{45987AED-23F5-E5F4-2AB6-6F439C3756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Text Placeholder 3">
            <a:extLst>
              <a:ext uri="{FF2B5EF4-FFF2-40B4-BE49-F238E27FC236}">
                <a16:creationId xmlns:a16="http://schemas.microsoft.com/office/drawing/2014/main" id="{EB297F53-5FC6-9663-C31B-3382DB0B4D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77D5A1-4694-A2B5-7474-6DB6B758A617}"/>
              </a:ext>
            </a:extLst>
          </p:cNvPr>
          <p:cNvSpPr>
            <a:spLocks noGrp="1"/>
          </p:cNvSpPr>
          <p:nvPr>
            <p:ph type="dt" sz="half" idx="10"/>
          </p:nvPr>
        </p:nvSpPr>
        <p:spPr/>
        <p:txBody>
          <a:bodyPr/>
          <a:lstStyle/>
          <a:p>
            <a:fld id="{10629ADE-8CFD-4149-873B-3F8662D8AEAA}" type="datetimeFigureOut">
              <a:rPr lang="pt-BR" smtClean="0"/>
              <a:t>16/06/2025</a:t>
            </a:fld>
            <a:endParaRPr lang="pt-BR"/>
          </a:p>
        </p:txBody>
      </p:sp>
      <p:sp>
        <p:nvSpPr>
          <p:cNvPr id="6" name="Footer Placeholder 5">
            <a:extLst>
              <a:ext uri="{FF2B5EF4-FFF2-40B4-BE49-F238E27FC236}">
                <a16:creationId xmlns:a16="http://schemas.microsoft.com/office/drawing/2014/main" id="{79A19BA5-7361-BD5F-8D49-7ED81FE3B717}"/>
              </a:ext>
            </a:extLst>
          </p:cNvPr>
          <p:cNvSpPr>
            <a:spLocks noGrp="1"/>
          </p:cNvSpPr>
          <p:nvPr>
            <p:ph type="ftr" sz="quarter" idx="11"/>
          </p:nvPr>
        </p:nvSpPr>
        <p:spPr/>
        <p:txBody>
          <a:bodyPr/>
          <a:lstStyle/>
          <a:p>
            <a:endParaRPr lang="pt-BR"/>
          </a:p>
        </p:txBody>
      </p:sp>
      <p:sp>
        <p:nvSpPr>
          <p:cNvPr id="7" name="Slide Number Placeholder 6">
            <a:extLst>
              <a:ext uri="{FF2B5EF4-FFF2-40B4-BE49-F238E27FC236}">
                <a16:creationId xmlns:a16="http://schemas.microsoft.com/office/drawing/2014/main" id="{DCCF5C22-5CFF-C0C7-67A9-9A035C1F0A07}"/>
              </a:ext>
            </a:extLst>
          </p:cNvPr>
          <p:cNvSpPr>
            <a:spLocks noGrp="1"/>
          </p:cNvSpPr>
          <p:nvPr>
            <p:ph type="sldNum" sz="quarter" idx="12"/>
          </p:nvPr>
        </p:nvSpPr>
        <p:spPr/>
        <p:txBody>
          <a:bodyPr/>
          <a:lstStyle/>
          <a:p>
            <a:fld id="{823ECBDF-92E9-42AC-A2BC-5761CD677A07}" type="slidenum">
              <a:rPr lang="pt-BR" smtClean="0"/>
              <a:t>‹#›</a:t>
            </a:fld>
            <a:endParaRPr lang="pt-BR"/>
          </a:p>
        </p:txBody>
      </p:sp>
    </p:spTree>
    <p:extLst>
      <p:ext uri="{BB962C8B-B14F-4D97-AF65-F5344CB8AC3E}">
        <p14:creationId xmlns:p14="http://schemas.microsoft.com/office/powerpoint/2010/main" val="3193976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A441DD-D9B4-033A-06AE-39F00A0917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pt-BR"/>
          </a:p>
        </p:txBody>
      </p:sp>
      <p:sp>
        <p:nvSpPr>
          <p:cNvPr id="3" name="Text Placeholder 2">
            <a:extLst>
              <a:ext uri="{FF2B5EF4-FFF2-40B4-BE49-F238E27FC236}">
                <a16:creationId xmlns:a16="http://schemas.microsoft.com/office/drawing/2014/main" id="{0BE5B379-CA6C-C0BC-5953-4E354ED134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Date Placeholder 3">
            <a:extLst>
              <a:ext uri="{FF2B5EF4-FFF2-40B4-BE49-F238E27FC236}">
                <a16:creationId xmlns:a16="http://schemas.microsoft.com/office/drawing/2014/main" id="{C475C338-5207-ABFC-FD22-01E247CC72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629ADE-8CFD-4149-873B-3F8662D8AEAA}" type="datetimeFigureOut">
              <a:rPr lang="pt-BR" smtClean="0"/>
              <a:t>16/06/2025</a:t>
            </a:fld>
            <a:endParaRPr lang="pt-BR"/>
          </a:p>
        </p:txBody>
      </p:sp>
      <p:sp>
        <p:nvSpPr>
          <p:cNvPr id="5" name="Footer Placeholder 4">
            <a:extLst>
              <a:ext uri="{FF2B5EF4-FFF2-40B4-BE49-F238E27FC236}">
                <a16:creationId xmlns:a16="http://schemas.microsoft.com/office/drawing/2014/main" id="{2E5E2FBA-F896-00F0-594A-7D3813B62B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a:extLst>
              <a:ext uri="{FF2B5EF4-FFF2-40B4-BE49-F238E27FC236}">
                <a16:creationId xmlns:a16="http://schemas.microsoft.com/office/drawing/2014/main" id="{66CB4833-CF0B-3672-8589-BF102C0ED1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3ECBDF-92E9-42AC-A2BC-5761CD677A07}" type="slidenum">
              <a:rPr lang="pt-BR" smtClean="0"/>
              <a:t>‹#›</a:t>
            </a:fld>
            <a:endParaRPr lang="pt-BR"/>
          </a:p>
        </p:txBody>
      </p:sp>
    </p:spTree>
    <p:extLst>
      <p:ext uri="{BB962C8B-B14F-4D97-AF65-F5344CB8AC3E}">
        <p14:creationId xmlns:p14="http://schemas.microsoft.com/office/powerpoint/2010/main" val="3980832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DEC13DD-AC22-48CB-6771-9744EF262B67}"/>
              </a:ext>
            </a:extLst>
          </p:cNvPr>
          <p:cNvSpPr>
            <a:spLocks noGrp="1"/>
          </p:cNvSpPr>
          <p:nvPr>
            <p:ph type="subTitle" idx="1"/>
          </p:nvPr>
        </p:nvSpPr>
        <p:spPr>
          <a:xfrm>
            <a:off x="292273" y="2553218"/>
            <a:ext cx="3431314" cy="591114"/>
          </a:xfrm>
        </p:spPr>
        <p:txBody>
          <a:bodyPr>
            <a:noAutofit/>
          </a:bodyPr>
          <a:lstStyle/>
          <a:p>
            <a:pPr algn="l"/>
            <a:r>
              <a:rPr lang="pt-BR" sz="3200" b="1">
                <a:latin typeface="Montserrat ExtraBold" panose="00000900000000000000" pitchFamily="50" charset="0"/>
              </a:rPr>
              <a:t>KERINDUAN</a:t>
            </a:r>
            <a:endParaRPr lang="pt-BR" sz="3200" b="1" dirty="0">
              <a:latin typeface="Montserrat ExtraBold" panose="00000900000000000000" pitchFamily="50" charset="0"/>
            </a:endParaRPr>
          </a:p>
        </p:txBody>
      </p:sp>
      <p:sp>
        <p:nvSpPr>
          <p:cNvPr id="5" name="TextBox 4">
            <a:extLst>
              <a:ext uri="{FF2B5EF4-FFF2-40B4-BE49-F238E27FC236}">
                <a16:creationId xmlns:a16="http://schemas.microsoft.com/office/drawing/2014/main" id="{2BC4E3FF-6D03-72E9-2E46-3F042BA61574}"/>
              </a:ext>
            </a:extLst>
          </p:cNvPr>
          <p:cNvSpPr txBox="1"/>
          <p:nvPr/>
        </p:nvSpPr>
        <p:spPr>
          <a:xfrm>
            <a:off x="1367530" y="246458"/>
            <a:ext cx="3552488" cy="1015663"/>
          </a:xfrm>
          <a:prstGeom prst="rect">
            <a:avLst/>
          </a:prstGeom>
          <a:noFill/>
        </p:spPr>
        <p:txBody>
          <a:bodyPr wrap="square">
            <a:spAutoFit/>
          </a:bodyPr>
          <a:lstStyle/>
          <a:p>
            <a:r>
              <a:rPr lang="pt-BR" sz="2000" spc="300">
                <a:solidFill>
                  <a:srgbClr val="0F3600"/>
                </a:solidFill>
                <a:latin typeface="Montserrat Medium" panose="00000600000000000000" pitchFamily="50" charset="0"/>
              </a:rPr>
              <a:t>HARI PENEKANAN </a:t>
            </a:r>
          </a:p>
          <a:p>
            <a:r>
              <a:rPr lang="en-US" sz="2000">
                <a:latin typeface="Cambria" panose="02040503050406030204" pitchFamily="18" charset="0"/>
                <a:ea typeface="Times New Roman" panose="02020603050405020304" pitchFamily="18" charset="0"/>
                <a:cs typeface="Aptos" panose="020B0004020202020204" pitchFamily="34" charset="0"/>
              </a:rPr>
              <a:t>Pelayanan Wanita</a:t>
            </a:r>
            <a:endParaRPr lang="en-US" sz="2000">
              <a:effectLst/>
              <a:latin typeface="Cambria" panose="02040503050406030204" pitchFamily="18" charset="0"/>
              <a:ea typeface="Times New Roman" panose="02020603050405020304" pitchFamily="18" charset="0"/>
              <a:cs typeface="Aptos" panose="020B0004020202020204" pitchFamily="34" charset="0"/>
            </a:endParaRPr>
          </a:p>
          <a:p>
            <a:endParaRPr lang="pt-BR" sz="2000" spc="300" dirty="0">
              <a:solidFill>
                <a:srgbClr val="0F3600"/>
              </a:solidFill>
              <a:latin typeface="Montserrat Medium" panose="00000600000000000000" pitchFamily="50" charset="0"/>
            </a:endParaRPr>
          </a:p>
        </p:txBody>
      </p:sp>
      <p:sp>
        <p:nvSpPr>
          <p:cNvPr id="4" name="Subtitle 2">
            <a:extLst>
              <a:ext uri="{FF2B5EF4-FFF2-40B4-BE49-F238E27FC236}">
                <a16:creationId xmlns:a16="http://schemas.microsoft.com/office/drawing/2014/main" id="{289712EC-6349-7CF0-DC49-6EB3177143C1}"/>
              </a:ext>
            </a:extLst>
          </p:cNvPr>
          <p:cNvSpPr txBox="1">
            <a:spLocks/>
          </p:cNvSpPr>
          <p:nvPr/>
        </p:nvSpPr>
        <p:spPr>
          <a:xfrm>
            <a:off x="293396" y="3050062"/>
            <a:ext cx="4438859" cy="125798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sz="6200">
                <a:solidFill>
                  <a:schemeClr val="bg1"/>
                </a:solidFill>
                <a:latin typeface="Montserrat Light" panose="00000400000000000000" pitchFamily="50" charset="0"/>
              </a:rPr>
              <a:t>JIWA</a:t>
            </a:r>
            <a:endParaRPr lang="pt-BR" sz="6200" dirty="0">
              <a:solidFill>
                <a:schemeClr val="bg1"/>
              </a:solidFill>
              <a:latin typeface="Montserrat Light" panose="00000400000000000000" pitchFamily="50" charset="0"/>
            </a:endParaRPr>
          </a:p>
        </p:txBody>
      </p:sp>
      <p:sp>
        <p:nvSpPr>
          <p:cNvPr id="7" name="Title 6">
            <a:extLst>
              <a:ext uri="{FF2B5EF4-FFF2-40B4-BE49-F238E27FC236}">
                <a16:creationId xmlns:a16="http://schemas.microsoft.com/office/drawing/2014/main" id="{8807D84B-3AE9-BD58-9178-73A0E2DDB89B}"/>
              </a:ext>
            </a:extLst>
          </p:cNvPr>
          <p:cNvSpPr>
            <a:spLocks noGrp="1"/>
          </p:cNvSpPr>
          <p:nvPr>
            <p:ph type="ctrTitle"/>
          </p:nvPr>
        </p:nvSpPr>
        <p:spPr>
          <a:xfrm>
            <a:off x="332156" y="4329430"/>
            <a:ext cx="3535010" cy="2121523"/>
          </a:xfrm>
        </p:spPr>
        <p:txBody>
          <a:bodyPr>
            <a:noAutofit/>
          </a:bodyPr>
          <a:lstStyle/>
          <a:p>
            <a:pPr algn="l">
              <a:lnSpc>
                <a:spcPct val="100000"/>
              </a:lnSpc>
            </a:pPr>
            <a:r>
              <a:rPr lang="en-US" sz="1800">
                <a:solidFill>
                  <a:srgbClr val="000000"/>
                </a:solidFill>
                <a:effectLst/>
                <a:latin typeface="Century" panose="02040604050505020304" pitchFamily="18" charset="0"/>
                <a:ea typeface="Calibri" panose="020F0502020204030204" pitchFamily="34" charset="0"/>
                <a:cs typeface="Aptos" panose="020B0004020202020204" pitchFamily="34" charset="0"/>
              </a:rPr>
              <a:t>Kerana kita ini buatan-Nya, dicipta dalam Kristus Yesus untuk melakukan perbuatan baik, yang telah disediakan terdahulu oleh Allah untuk kita lakukan.  </a:t>
            </a:r>
            <a:br>
              <a:rPr lang="en-US" sz="1800" dirty="0">
                <a:solidFill>
                  <a:srgbClr val="000000"/>
                </a:solidFill>
                <a:effectLst/>
                <a:latin typeface="Century" panose="02040604050505020304" pitchFamily="18" charset="0"/>
                <a:ea typeface="Calibri" panose="020F0502020204030204" pitchFamily="34" charset="0"/>
                <a:cs typeface="Aptos" panose="020B0004020202020204" pitchFamily="34" charset="0"/>
              </a:rPr>
            </a:br>
            <a:br>
              <a:rPr lang="en-US" sz="1800" dirty="0">
                <a:solidFill>
                  <a:srgbClr val="000000"/>
                </a:solidFill>
                <a:effectLst/>
                <a:latin typeface="Century" panose="02040604050505020304" pitchFamily="18" charset="0"/>
                <a:ea typeface="Calibri" panose="020F0502020204030204" pitchFamily="34" charset="0"/>
                <a:cs typeface="Aptos" panose="020B0004020202020204" pitchFamily="34" charset="0"/>
              </a:rPr>
            </a:br>
            <a:r>
              <a:rPr lang="en-US" sz="1800">
                <a:solidFill>
                  <a:srgbClr val="000000"/>
                </a:solidFill>
                <a:effectLst/>
                <a:latin typeface="Century" panose="02040604050505020304" pitchFamily="18" charset="0"/>
                <a:ea typeface="Calibri" panose="020F0502020204030204" pitchFamily="34" charset="0"/>
                <a:cs typeface="Aptos" panose="020B0004020202020204" pitchFamily="34" charset="0"/>
              </a:rPr>
              <a:t>—</a:t>
            </a:r>
            <a:r>
              <a:rPr lang="en-US" sz="1600">
                <a:effectLst/>
                <a:latin typeface="Century" panose="02040604050505020304" pitchFamily="18" charset="0"/>
                <a:ea typeface="Calibri" panose="020F0502020204030204" pitchFamily="34" charset="0"/>
                <a:cs typeface="Aptos" panose="020B0004020202020204" pitchFamily="34" charset="0"/>
              </a:rPr>
              <a:t>Efesus 2:10, </a:t>
            </a:r>
            <a:r>
              <a:rPr lang="en-US" sz="1600">
                <a:solidFill>
                  <a:srgbClr val="000000"/>
                </a:solidFill>
                <a:latin typeface="Century" panose="02040604050505020304" pitchFamily="18" charset="0"/>
                <a:ea typeface="Calibri" panose="020F0502020204030204" pitchFamily="34" charset="0"/>
                <a:cs typeface="Aptos" panose="020B0004020202020204" pitchFamily="34" charset="0"/>
              </a:rPr>
              <a:t>AVB</a:t>
            </a:r>
            <a:endParaRPr lang="pt-BR" dirty="0"/>
          </a:p>
        </p:txBody>
      </p:sp>
      <p:sp>
        <p:nvSpPr>
          <p:cNvPr id="2" name="TextBox 1">
            <a:extLst>
              <a:ext uri="{FF2B5EF4-FFF2-40B4-BE49-F238E27FC236}">
                <a16:creationId xmlns:a16="http://schemas.microsoft.com/office/drawing/2014/main" id="{429D9ADC-69CD-4C90-547F-8D4213CF4FFC}"/>
              </a:ext>
            </a:extLst>
          </p:cNvPr>
          <p:cNvSpPr txBox="1"/>
          <p:nvPr/>
        </p:nvSpPr>
        <p:spPr>
          <a:xfrm>
            <a:off x="332156" y="3835088"/>
            <a:ext cx="2663165" cy="369332"/>
          </a:xfrm>
          <a:prstGeom prst="rect">
            <a:avLst/>
          </a:prstGeom>
          <a:noFill/>
        </p:spPr>
        <p:txBody>
          <a:bodyPr wrap="none" rtlCol="0">
            <a:spAutoFit/>
          </a:bodyPr>
          <a:lstStyle/>
          <a:p>
            <a:r>
              <a:rPr lang="en-US">
                <a:solidFill>
                  <a:schemeClr val="bg1">
                    <a:lumMod val="95000"/>
                  </a:schemeClr>
                </a:solidFill>
              </a:rPr>
              <a:t>Ditulis oleh Nancy </a:t>
            </a:r>
            <a:r>
              <a:rPr lang="en-US" dirty="0">
                <a:solidFill>
                  <a:schemeClr val="bg1">
                    <a:lumMod val="95000"/>
                  </a:schemeClr>
                </a:solidFill>
              </a:rPr>
              <a:t>Cabrera</a:t>
            </a:r>
          </a:p>
        </p:txBody>
      </p:sp>
    </p:spTree>
    <p:extLst>
      <p:ext uri="{BB962C8B-B14F-4D97-AF65-F5344CB8AC3E}">
        <p14:creationId xmlns:p14="http://schemas.microsoft.com/office/powerpoint/2010/main" val="3602899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5072FC75-AC00-12D4-EB8F-D79E2D1173EB}"/>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1CE02341-244E-C68A-54C1-A5C9BFD59C2F}"/>
              </a:ext>
            </a:extLst>
          </p:cNvPr>
          <p:cNvSpPr>
            <a:spLocks noGrp="1"/>
          </p:cNvSpPr>
          <p:nvPr>
            <p:ph type="title"/>
          </p:nvPr>
        </p:nvSpPr>
        <p:spPr>
          <a:xfrm>
            <a:off x="91440" y="231889"/>
            <a:ext cx="4919196" cy="1113586"/>
          </a:xfrm>
        </p:spPr>
        <p:txBody>
          <a:bodyPr>
            <a:normAutofit fontScale="90000"/>
          </a:bodyPr>
          <a:lstStyle/>
          <a:p>
            <a:pPr algn="ctr"/>
            <a:br>
              <a:rPr lang="en-US" sz="32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br>
            <a:r>
              <a:rPr lang="en-US" sz="32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3</a:t>
            </a:r>
            <a:r>
              <a:rPr lang="en-US" sz="32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r>
              <a:rPr lang="en-US" sz="3200" b="1" i="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INTENTION</a:t>
            </a:r>
            <a:r>
              <a:rPr lang="en-US" sz="32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(NIAT)</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pt-BR" sz="4000" dirty="0">
              <a:latin typeface="Montserrat" panose="00000500000000000000" pitchFamily="50" charset="0"/>
            </a:endParaRPr>
          </a:p>
        </p:txBody>
      </p:sp>
      <p:sp>
        <p:nvSpPr>
          <p:cNvPr id="5" name="Content Placeholder 2">
            <a:extLst>
              <a:ext uri="{FF2B5EF4-FFF2-40B4-BE49-F238E27FC236}">
                <a16:creationId xmlns:a16="http://schemas.microsoft.com/office/drawing/2014/main" id="{3FADCD8C-1AC3-0FCC-9D58-1B0973099BDA}"/>
              </a:ext>
            </a:extLst>
          </p:cNvPr>
          <p:cNvSpPr>
            <a:spLocks noGrp="1"/>
          </p:cNvSpPr>
          <p:nvPr>
            <p:ph idx="1"/>
          </p:nvPr>
        </p:nvSpPr>
        <p:spPr>
          <a:xfrm>
            <a:off x="296333" y="1750510"/>
            <a:ext cx="9754216" cy="4476519"/>
          </a:xfrm>
        </p:spPr>
        <p:txBody>
          <a:bodyPr>
            <a:normAutofit fontScale="77500" lnSpcReduction="20000"/>
          </a:bodyPr>
          <a:lstStyle/>
          <a:p>
            <a:pPr marL="0" marR="0">
              <a:buNone/>
            </a:pPr>
            <a:endParaRPr lang="en-US" sz="1800"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a:lnSpc>
                <a:spcPct val="150000"/>
              </a:lnSpc>
              <a:buFont typeface="Wingdings" panose="05000000000000000000" pitchFamily="2" charset="2"/>
              <a:buChar char="v"/>
            </a:pPr>
            <a:r>
              <a:rPr lang="ms-MY" sz="2400" kern="0">
                <a:solidFill>
                  <a:schemeClr val="bg1"/>
                </a:solidFill>
                <a:effectLst/>
                <a:latin typeface="Avenir Book" panose="02000503020000020003"/>
                <a:ea typeface="Times New Roman" panose="02020603050405020304" pitchFamily="18" charset="0"/>
                <a:cs typeface="Times New Roman" panose="02020603050405020304" pitchFamily="18" charset="0"/>
              </a:rPr>
              <a:t>Setelah kita mengalami keintiman dengan Tuhan, jiwa kita menemukan kepuasan yang begitu mendalam sehingga kita secara semula jadi mula hidup dengan penuh niat dan makna. </a:t>
            </a:r>
            <a:endParaRPr lang="en-US" sz="2400" kern="100" dirty="0">
              <a:solidFill>
                <a:schemeClr val="bg1"/>
              </a:solidFill>
              <a:effectLst/>
              <a:latin typeface="Avenir Book" panose="02000503020000020003"/>
              <a:ea typeface="Calibri" panose="020F0502020204030204" pitchFamily="34" charset="0"/>
              <a:cs typeface="Times New Roman" panose="02020603050405020304" pitchFamily="18" charset="0"/>
            </a:endParaRPr>
          </a:p>
          <a:p>
            <a:pPr marL="114300" marR="0" indent="-342900">
              <a:lnSpc>
                <a:spcPct val="150000"/>
              </a:lnSpc>
              <a:buFont typeface="Wingdings" panose="05000000000000000000" pitchFamily="2" charset="2"/>
              <a:buChar char="v"/>
            </a:pPr>
            <a:endParaRPr lang="en-US" sz="2400"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R="0">
              <a:lnSpc>
                <a:spcPct val="150000"/>
              </a:lnSpc>
              <a:buFont typeface="Wingdings" panose="05000000000000000000" pitchFamily="2" charset="2"/>
              <a:buChar char="v"/>
            </a:pPr>
            <a:r>
              <a:rPr lang="ms-MY" sz="2400" kern="0">
                <a:solidFill>
                  <a:schemeClr val="bg1"/>
                </a:solidFill>
                <a:effectLst/>
                <a:latin typeface="Avenir Book" panose="02000503020000020003"/>
                <a:ea typeface="Times New Roman" panose="02020603050405020304" pitchFamily="18" charset="0"/>
                <a:cs typeface="Times New Roman" panose="02020603050405020304" pitchFamily="18" charset="0"/>
              </a:rPr>
              <a:t>Efesus 2:10 mengingatkan kita bahawa kita adalah ciptaan Tuhan, dicipta dalam Kristus Yesus untuk melakukan pekerjaan baik yang telah dipersiapkan Tuhan terlebih dahulu untuk kita jalani. </a:t>
            </a:r>
            <a:endParaRPr lang="en-US" sz="2400" i="1" kern="100" dirty="0">
              <a:solidFill>
                <a:schemeClr val="bg1"/>
              </a:solidFill>
              <a:effectLst/>
              <a:latin typeface="Avenir Book" panose="02000503020000020003" pitchFamily="2" charset="0"/>
              <a:ea typeface="Calibri" panose="020F0502020204030204" pitchFamily="34" charset="0"/>
              <a:cs typeface="Times New Roman" panose="02020603050405020304" pitchFamily="18" charset="0"/>
            </a:endParaRPr>
          </a:p>
          <a:p>
            <a:pPr marR="0">
              <a:lnSpc>
                <a:spcPct val="150000"/>
              </a:lnSpc>
              <a:buFont typeface="Wingdings" panose="05000000000000000000" pitchFamily="2" charset="2"/>
              <a:buChar char="v"/>
            </a:pPr>
            <a:endParaRPr lang="en-US" sz="2400"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R="0">
              <a:lnSpc>
                <a:spcPct val="150000"/>
              </a:lnSpc>
              <a:buFont typeface="Wingdings" panose="05000000000000000000" pitchFamily="2" charset="2"/>
              <a:buChar char="v"/>
            </a:pPr>
            <a:r>
              <a:rPr lang="ms-MY" sz="2400">
                <a:solidFill>
                  <a:schemeClr val="bg1"/>
                </a:solidFill>
                <a:effectLst/>
                <a:latin typeface="Avenir Book" panose="02000503020000020003"/>
                <a:ea typeface="Times New Roman" panose="02020603050405020304" pitchFamily="18" charset="0"/>
              </a:rPr>
              <a:t>Legasi seorang Kristian bukanlah tentang apa yang kita tinggalkan, tetapi tentang bagaimana kita hidup hari ini. </a:t>
            </a:r>
            <a:r>
              <a:rPr lang="ms-MY" sz="2400" i="1">
                <a:solidFill>
                  <a:schemeClr val="bg1"/>
                </a:solidFill>
                <a:effectLst/>
                <a:latin typeface="Avenir Book" panose="02000503020000020003"/>
                <a:ea typeface="Times New Roman" panose="02020603050405020304" pitchFamily="18" charset="0"/>
              </a:rPr>
              <a:t>Anda adalah seorang misionari dan duta bagi kerajaan-Nya yang kekal.</a:t>
            </a:r>
            <a:endParaRPr lang="en-MY" sz="2400">
              <a:solidFill>
                <a:schemeClr val="bg1"/>
              </a:solidFill>
              <a:effectLst/>
              <a:latin typeface="Times New Roman" panose="02020603050405020304" pitchFamily="18" charset="0"/>
              <a:ea typeface="Times New Roman" panose="02020603050405020304" pitchFamily="18" charset="0"/>
            </a:endParaRPr>
          </a:p>
          <a:p>
            <a:pPr marR="0">
              <a:lnSpc>
                <a:spcPct val="150000"/>
              </a:lnSpc>
              <a:buFont typeface="Wingdings" panose="05000000000000000000" pitchFamily="2" charset="2"/>
              <a:buChar char="v"/>
            </a:pPr>
            <a:endParaRPr lang="en-US" sz="24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endParaRPr lang="en-US" sz="2400" kern="1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pt-BR" sz="2400" dirty="0">
              <a:solidFill>
                <a:schemeClr val="bg1">
                  <a:lumMod val="95000"/>
                </a:schemeClr>
              </a:solidFill>
            </a:endParaRPr>
          </a:p>
        </p:txBody>
      </p:sp>
    </p:spTree>
    <p:extLst>
      <p:ext uri="{BB962C8B-B14F-4D97-AF65-F5344CB8AC3E}">
        <p14:creationId xmlns:p14="http://schemas.microsoft.com/office/powerpoint/2010/main" val="2139845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D7850-30E2-E571-9768-3019A337C198}"/>
              </a:ext>
            </a:extLst>
          </p:cNvPr>
          <p:cNvSpPr>
            <a:spLocks noGrp="1"/>
          </p:cNvSpPr>
          <p:nvPr>
            <p:ph type="title"/>
          </p:nvPr>
        </p:nvSpPr>
        <p:spPr>
          <a:xfrm>
            <a:off x="3676454" y="217344"/>
            <a:ext cx="6548200" cy="1498334"/>
          </a:xfrm>
        </p:spPr>
        <p:txBody>
          <a:bodyPr>
            <a:normAutofit/>
          </a:bodyPr>
          <a:lstStyle/>
          <a:p>
            <a:pPr algn="ctr"/>
            <a:r>
              <a:rPr lang="en-US" sz="2800" b="1" i="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Apakah Legasi Anda?</a:t>
            </a:r>
            <a:br>
              <a:rPr lang="en-US" sz="2800" i="1"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rPr>
            </a:br>
            <a:endParaRPr lang="pt-BR" sz="2800" i="1" dirty="0">
              <a:solidFill>
                <a:schemeClr val="bg1">
                  <a:lumMod val="95000"/>
                </a:schemeClr>
              </a:solidFill>
              <a:latin typeface="Montserrat" panose="00000500000000000000" pitchFamily="50" charset="0"/>
            </a:endParaRPr>
          </a:p>
        </p:txBody>
      </p:sp>
      <p:sp>
        <p:nvSpPr>
          <p:cNvPr id="4" name="Content Placeholder 2">
            <a:extLst>
              <a:ext uri="{FF2B5EF4-FFF2-40B4-BE49-F238E27FC236}">
                <a16:creationId xmlns:a16="http://schemas.microsoft.com/office/drawing/2014/main" id="{549B05F0-CCED-0716-C378-4CA51B99D689}"/>
              </a:ext>
            </a:extLst>
          </p:cNvPr>
          <p:cNvSpPr>
            <a:spLocks noGrp="1"/>
          </p:cNvSpPr>
          <p:nvPr>
            <p:ph idx="1"/>
          </p:nvPr>
        </p:nvSpPr>
        <p:spPr>
          <a:xfrm>
            <a:off x="3676453" y="1214990"/>
            <a:ext cx="6548201" cy="4821282"/>
          </a:xfrm>
        </p:spPr>
        <p:txBody>
          <a:bodyPr>
            <a:normAutofit fontScale="92500" lnSpcReduction="20000"/>
          </a:bodyPr>
          <a:lstStyle/>
          <a:p>
            <a:pPr marL="0" marR="0" indent="457200">
              <a:buNone/>
            </a:pPr>
            <a:r>
              <a:rPr lang="en-US" sz="22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Kisah Nancy boleh saja berakhir dengan tragis, tetapi tidak, atas sebab-sebab berikut: </a:t>
            </a:r>
            <a:endParaRPr lang="en-US" sz="22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0" marR="0" indent="457200">
              <a:buNone/>
            </a:pPr>
            <a:endParaRPr lang="en-US" sz="20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a:lnSpc>
                <a:spcPct val="110000"/>
              </a:lnSpc>
              <a:buFont typeface="Wingdings" pitchFamily="2" charset="2"/>
              <a:buChar char="v"/>
            </a:pPr>
            <a:r>
              <a:rPr lang="en-US" sz="1800" kern="100">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rPr>
              <a:t>Pada suatu hari, </a:t>
            </a:r>
            <a:r>
              <a:rPr lang="en-US" sz="1800"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Nancy menemui kebenaran dalam Efesus 2:10, yang mengubah hidupnya dan menjadi kompas untuk perjalanannya. </a:t>
            </a:r>
            <a:endParaRPr lang="en-US" sz="1800" kern="100" dirty="0">
              <a:solidFill>
                <a:schemeClr val="bg1">
                  <a:lumMod val="9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R="0">
              <a:lnSpc>
                <a:spcPct val="110000"/>
              </a:lnSpc>
              <a:buFont typeface="Wingdings" pitchFamily="2" charset="2"/>
              <a:buChar char="v"/>
            </a:pPr>
            <a:r>
              <a:rPr lang="ms-MY" sz="1800" kern="0">
                <a:solidFill>
                  <a:schemeClr val="bg1"/>
                </a:solidFill>
                <a:effectLst/>
                <a:latin typeface="Avenir Book" panose="02000503020000020003"/>
                <a:ea typeface="Times New Roman" panose="02020603050405020304" pitchFamily="18" charset="0"/>
                <a:cs typeface="Times New Roman" panose="02020603050405020304" pitchFamily="18" charset="0"/>
              </a:rPr>
              <a:t>Sebagai karya agung Yesus, Nancy akhirnya mengalami penyembuhan, kasih sejati, damai sejahtera, sukacita, pertumbuhan, pembaharuan, dan tujuan dalam Yesus Kristus, Pengarang dan Penyempurna imannya. </a:t>
            </a:r>
            <a:endParaRPr lang="en-US" sz="1800" kern="100" dirty="0">
              <a:solidFill>
                <a:schemeClr val="bg1"/>
              </a:solidFill>
              <a:effectLst/>
              <a:latin typeface="Avenir Book" panose="02000503020000020003" pitchFamily="2" charset="0"/>
              <a:ea typeface="Calibri" panose="020F0502020204030204" pitchFamily="34" charset="0"/>
              <a:cs typeface="Times New Roman" panose="02020603050405020304" pitchFamily="18" charset="0"/>
            </a:endParaRPr>
          </a:p>
          <a:p>
            <a:pPr marR="0">
              <a:lnSpc>
                <a:spcPct val="110000"/>
              </a:lnSpc>
              <a:buFont typeface="Wingdings" pitchFamily="2" charset="2"/>
              <a:buChar char="v"/>
            </a:pPr>
            <a:r>
              <a:rPr lang="ms-MY" sz="1800" kern="0">
                <a:solidFill>
                  <a:schemeClr val="bg1"/>
                </a:solidFill>
                <a:effectLst/>
                <a:latin typeface="Avenir Book" panose="02000503020000020003"/>
                <a:ea typeface="Times New Roman" panose="02020603050405020304" pitchFamily="18" charset="0"/>
                <a:cs typeface="Times New Roman" panose="02020603050405020304" pitchFamily="18" charset="0"/>
              </a:rPr>
              <a:t>Dengan kasih kurnia Tuhan, Nancy kini merupakan seorang penceramah antarabangsa, penulis, dan hos podcast, serta bekerja untuk Tuhan di ibu pejabat Gereja sedunia. </a:t>
            </a:r>
            <a:endParaRPr lang="en-US" sz="1800" kern="100" dirty="0">
              <a:solidFill>
                <a:schemeClr val="bg1"/>
              </a:solidFill>
              <a:effectLst/>
              <a:latin typeface="Avenir Book" panose="02000503020000020003" pitchFamily="2" charset="0"/>
              <a:ea typeface="Calibri" panose="020F0502020204030204" pitchFamily="34" charset="0"/>
              <a:cs typeface="Times New Roman" panose="02020603050405020304" pitchFamily="18" charset="0"/>
            </a:endParaRPr>
          </a:p>
          <a:p>
            <a:pPr>
              <a:lnSpc>
                <a:spcPct val="110000"/>
              </a:lnSpc>
              <a:buFont typeface="Wingdings" pitchFamily="2" charset="2"/>
              <a:buChar char="v"/>
            </a:pPr>
            <a:r>
              <a:rPr lang="ms-MY" sz="1800">
                <a:solidFill>
                  <a:schemeClr val="bg1"/>
                </a:solidFill>
                <a:effectLst/>
                <a:latin typeface="Avenir Book" panose="02000503020000020003"/>
                <a:ea typeface="Times New Roman" panose="02020603050405020304" pitchFamily="18" charset="0"/>
              </a:rPr>
              <a:t>Perjalanannya masih berterusan dan tidak sempurna, tetapi dia terus mempercayai janji yang berharga bahawa Dia yang telah memulakan pekerjaan yang baik di dalam dirinya akan setia untuk menyempurnakannya hingga hari Kristus Yesus (Filipi 1:6).</a:t>
            </a:r>
            <a:endParaRPr lang="en-MY" sz="1800">
              <a:solidFill>
                <a:schemeClr val="bg1"/>
              </a:solidFill>
              <a:effectLst/>
              <a:latin typeface="Times New Roman" panose="02020603050405020304" pitchFamily="18" charset="0"/>
              <a:ea typeface="Times New Roman" panose="02020603050405020304" pitchFamily="18" charset="0"/>
            </a:endParaRPr>
          </a:p>
          <a:p>
            <a:pPr marL="0" marR="0" indent="0">
              <a:buNone/>
            </a:pPr>
            <a:r>
              <a:rPr lang="en-US" sz="1800" kern="100">
                <a:solidFill>
                  <a:schemeClr val="bg1"/>
                </a:solidFill>
                <a:effectLst/>
                <a:latin typeface="Avenir Book" panose="02000503020000020003" pitchFamily="2" charset="0"/>
                <a:ea typeface="Calibri" panose="020F0502020204030204" pitchFamily="34" charset="0"/>
                <a:cs typeface="Times New Roman" panose="02020603050405020304" pitchFamily="18" charset="0"/>
              </a:rPr>
              <a:t> </a:t>
            </a:r>
            <a:endParaRPr lang="en-US" sz="18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pt-BR" dirty="0">
              <a:solidFill>
                <a:schemeClr val="bg1"/>
              </a:solidFill>
            </a:endParaRPr>
          </a:p>
        </p:txBody>
      </p:sp>
    </p:spTree>
    <p:extLst>
      <p:ext uri="{BB962C8B-B14F-4D97-AF65-F5344CB8AC3E}">
        <p14:creationId xmlns:p14="http://schemas.microsoft.com/office/powerpoint/2010/main" val="2470095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a:extLst>
            <a:ext uri="{FF2B5EF4-FFF2-40B4-BE49-F238E27FC236}">
              <a16:creationId xmlns:a16="http://schemas.microsoft.com/office/drawing/2014/main" id="{B9583BD3-26A5-6020-6604-737D3DDFE18D}"/>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73D40448-DDDB-413D-E15C-E37C26C4CFD6}"/>
              </a:ext>
            </a:extLst>
          </p:cNvPr>
          <p:cNvSpPr>
            <a:spLocks noGrp="1"/>
          </p:cNvSpPr>
          <p:nvPr>
            <p:ph type="title"/>
          </p:nvPr>
        </p:nvSpPr>
        <p:spPr>
          <a:xfrm>
            <a:off x="3676454" y="144607"/>
            <a:ext cx="5467546" cy="1498334"/>
          </a:xfrm>
        </p:spPr>
        <p:txBody>
          <a:bodyPr>
            <a:normAutofit/>
          </a:bodyPr>
          <a:lstStyle/>
          <a:p>
            <a:pPr algn="ctr"/>
            <a:r>
              <a:rPr lang="pt-BR" sz="3200" b="1">
                <a:solidFill>
                  <a:srgbClr val="C00000"/>
                </a:solidFill>
                <a:latin typeface="APPLE CHANCERY" panose="03020702040506060504" pitchFamily="66" charset="-79"/>
                <a:cs typeface="APPLE CHANCERY" panose="03020702040506060504" pitchFamily="66" charset="-79"/>
              </a:rPr>
              <a:t>Kerinduan kepada Tuhan</a:t>
            </a:r>
            <a:endParaRPr lang="pt-BR" sz="3200" b="1" dirty="0">
              <a:solidFill>
                <a:srgbClr val="C00000"/>
              </a:solidFill>
              <a:latin typeface="APPLE CHANCERY" panose="03020702040506060504" pitchFamily="66" charset="-79"/>
              <a:cs typeface="APPLE CHANCERY" panose="03020702040506060504" pitchFamily="66" charset="-79"/>
            </a:endParaRPr>
          </a:p>
        </p:txBody>
      </p:sp>
      <p:sp>
        <p:nvSpPr>
          <p:cNvPr id="5" name="Content Placeholder 2">
            <a:extLst>
              <a:ext uri="{FF2B5EF4-FFF2-40B4-BE49-F238E27FC236}">
                <a16:creationId xmlns:a16="http://schemas.microsoft.com/office/drawing/2014/main" id="{7290E74D-7728-B9D9-54B3-E254888A6D43}"/>
              </a:ext>
            </a:extLst>
          </p:cNvPr>
          <p:cNvSpPr>
            <a:spLocks noGrp="1"/>
          </p:cNvSpPr>
          <p:nvPr>
            <p:ph idx="1"/>
          </p:nvPr>
        </p:nvSpPr>
        <p:spPr>
          <a:xfrm>
            <a:off x="3676453" y="1148583"/>
            <a:ext cx="6548201" cy="5143400"/>
          </a:xfrm>
        </p:spPr>
        <p:txBody>
          <a:bodyPr>
            <a:normAutofit/>
          </a:bodyPr>
          <a:lstStyle/>
          <a:p>
            <a:pPr marL="57150" marR="0" indent="-285750">
              <a:buFont typeface="Wingdings" pitchFamily="2" charset="2"/>
              <a:buChar char="v"/>
            </a:pPr>
            <a:endParaRPr lang="en-US" sz="1800" kern="100" dirty="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57150" marR="0" indent="-285750">
              <a:buFont typeface="Wingdings" pitchFamily="2" charset="2"/>
              <a:buChar char="v"/>
            </a:pPr>
            <a:r>
              <a:rPr lang="en-US" sz="2200" kern="10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rPr>
              <a:t>Jiwa kita akan mengalami kerinduan yang lebih mendalam dan bermakna kepada Tuhan apabila kita dengan sengaja mencari, menyerah kepada Tuhan, dan mengasihi Yesus dengan minda, tubuh dan roh kita.</a:t>
            </a:r>
          </a:p>
          <a:p>
            <a:pPr marL="57150" marR="0" indent="-285750">
              <a:buFont typeface="Wingdings" pitchFamily="2" charset="2"/>
              <a:buChar char="v"/>
            </a:pPr>
            <a:r>
              <a:rPr lang="en-US" sz="2200" kern="10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rPr>
              <a:t>Musa menyatakan kerinduan yang mendalam kepada Tuhan: “Tunjukkanlah kiranya kepadaku kemuliaan-Mu.”  (Keluaran 33:18, AVB). </a:t>
            </a:r>
            <a:endParaRPr lang="en-US" sz="2200" kern="100" dirty="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57150" marR="0" indent="-285750">
              <a:buFont typeface="Wingdings" pitchFamily="2" charset="2"/>
              <a:buChar char="v"/>
            </a:pPr>
            <a:r>
              <a:rPr lang="en-US" sz="220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rPr>
              <a:t>Tuhan menjawab dengan penuh kasih: “Hadirat-Ku akan memimpin kamu dan Aku akan memberikan ketenteraman kepadamu” (Keluaran 33:14, AVB). </a:t>
            </a:r>
            <a:endParaRPr lang="en-US" sz="2200" dirty="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57150" marR="0" indent="-285750">
              <a:buFont typeface="Wingdings" pitchFamily="2" charset="2"/>
              <a:buChar char="v"/>
            </a:pPr>
            <a:r>
              <a:rPr lang="en-US" sz="2200" dirty="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rPr>
              <a:t>Ellen G. </a:t>
            </a:r>
            <a:r>
              <a:rPr lang="en-US" sz="220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rPr>
              <a:t>White menyatakan bahawa “tiada kuasa, kemahiran, atau pembelajaran duniwi yang dapat menggantikan kehadiran Tuhan yang kekal“ </a:t>
            </a:r>
            <a:r>
              <a:rPr lang="en-US" sz="2200" dirty="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rPr>
              <a:t>(</a:t>
            </a:r>
            <a:r>
              <a:rPr lang="en-US" sz="2200" i="1" dirty="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rPr>
              <a:t>Patriarchs and Prophets</a:t>
            </a:r>
            <a:r>
              <a:rPr lang="en-US" sz="2200" dirty="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rPr>
              <a:t>, 328).</a:t>
            </a:r>
          </a:p>
        </p:txBody>
      </p:sp>
    </p:spTree>
    <p:extLst>
      <p:ext uri="{BB962C8B-B14F-4D97-AF65-F5344CB8AC3E}">
        <p14:creationId xmlns:p14="http://schemas.microsoft.com/office/powerpoint/2010/main" val="3084452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D2D25615-5A81-6E5B-803B-4A8CF686D189}"/>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D03DE474-D0BE-7CEC-52F0-58A5917B97C9}"/>
              </a:ext>
            </a:extLst>
          </p:cNvPr>
          <p:cNvSpPr>
            <a:spLocks noGrp="1"/>
          </p:cNvSpPr>
          <p:nvPr>
            <p:ph idx="1"/>
          </p:nvPr>
        </p:nvSpPr>
        <p:spPr>
          <a:xfrm>
            <a:off x="3606796" y="1018359"/>
            <a:ext cx="6548201" cy="4821282"/>
          </a:xfrm>
        </p:spPr>
        <p:txBody>
          <a:bodyPr>
            <a:normAutofit lnSpcReduction="10000"/>
          </a:bodyPr>
          <a:lstStyle/>
          <a:p>
            <a:pPr marL="0" marR="0" indent="457200">
              <a:buNone/>
            </a:pPr>
            <a:endParaRPr lang="en-US" sz="1800" kern="100" dirty="0">
              <a:effectLst/>
              <a:latin typeface="Avenir Book" panose="02000503020000020003" pitchFamily="2" charset="0"/>
              <a:ea typeface="Calibri" panose="020F0502020204030204" pitchFamily="34" charset="0"/>
              <a:cs typeface="Times New Roman" panose="02020603050405020304" pitchFamily="18" charset="0"/>
            </a:endParaRPr>
          </a:p>
          <a:p>
            <a:pPr marR="0">
              <a:buFont typeface="Wingdings" pitchFamily="2" charset="2"/>
              <a:buChar char="v"/>
            </a:pPr>
            <a:r>
              <a:rPr lang="en-US" sz="2400"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Apabila kita memahami identiti kita dalam Kristus, kita akan mencari keintiman dengan-Nya dan hidup dengan </a:t>
            </a:r>
            <a:r>
              <a:rPr lang="en-US" sz="2400" i="1"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niat</a:t>
            </a:r>
            <a:r>
              <a:rPr lang="en-US" sz="2400"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 Kita akan memenuhi keinginan serta kerinduan jiwa kita dan menjalani kehidupan yang memuliakan Tuhan. </a:t>
            </a:r>
            <a:endParaRPr lang="en-US" sz="2400" kern="100" dirty="0">
              <a:solidFill>
                <a:srgbClr val="C00000"/>
              </a:solidFill>
              <a:effectLst/>
              <a:latin typeface="Avenir Book" panose="02000503020000020003" pitchFamily="2" charset="0"/>
              <a:ea typeface="Calibri" panose="020F0502020204030204" pitchFamily="34" charset="0"/>
              <a:cs typeface="Times New Roman" panose="02020603050405020304" pitchFamily="18" charset="0"/>
            </a:endParaRPr>
          </a:p>
          <a:p>
            <a:pPr marR="0">
              <a:buFont typeface="Wingdings" pitchFamily="2" charset="2"/>
              <a:buChar char="v"/>
            </a:pPr>
            <a:endParaRPr lang="en-US" sz="2400" kern="1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a:buFont typeface="Wingdings" pitchFamily="2" charset="2"/>
              <a:buChar char="v"/>
            </a:pPr>
            <a:r>
              <a:rPr lang="en-US" sz="2400" i="1" kern="100">
                <a:solidFill>
                  <a:srgbClr val="C00000"/>
                </a:solidFill>
                <a:effectLst/>
                <a:latin typeface="Avenir Book" panose="02000503020000020003"/>
                <a:ea typeface="Calibri" panose="020F0502020204030204" pitchFamily="34" charset="0"/>
                <a:cs typeface="Times New Roman" panose="02020603050405020304" pitchFamily="18" charset="0"/>
              </a:rPr>
              <a:t>Anda </a:t>
            </a:r>
            <a:r>
              <a:rPr lang="ms-MY" sz="2400">
                <a:solidFill>
                  <a:srgbClr val="C00000"/>
                </a:solidFill>
                <a:effectLst/>
                <a:latin typeface="Avenir Book" panose="02000503020000020003"/>
                <a:ea typeface="Times New Roman" panose="02020603050405020304" pitchFamily="18" charset="0"/>
              </a:rPr>
              <a:t>diciptakan untuk lebih daripada sekadar bertahan hidup dan wujud. Anda mempunyai misi dan panggilan ilahi. Sebelum anda dibentuk dalam rahim ibu anda, Dia telah menetapkan anda untuk memberi kesaksian kepada dunia yang menderita ini tentang berita baik akan kasih kurnia dan keselamatan Tuhan.</a:t>
            </a:r>
            <a:endParaRPr lang="en-MY" sz="2400">
              <a:solidFill>
                <a:srgbClr val="C00000"/>
              </a:solidFill>
              <a:effectLst/>
              <a:latin typeface="Avenir Book" panose="02000503020000020003"/>
              <a:ea typeface="Times New Roman" panose="02020603050405020304" pitchFamily="18" charset="0"/>
            </a:endParaRPr>
          </a:p>
          <a:p>
            <a:pPr marR="0">
              <a:buFont typeface="Wingdings" pitchFamily="2" charset="2"/>
              <a:buChar char="v"/>
            </a:pPr>
            <a:endParaRPr lang="pt-BR" dirty="0"/>
          </a:p>
        </p:txBody>
      </p:sp>
    </p:spTree>
    <p:extLst>
      <p:ext uri="{BB962C8B-B14F-4D97-AF65-F5344CB8AC3E}">
        <p14:creationId xmlns:p14="http://schemas.microsoft.com/office/powerpoint/2010/main" val="2570308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359CDAB4-6087-C475-A268-18C5AC01BE42}"/>
            </a:ext>
          </a:extLst>
        </p:cNvPr>
        <p:cNvGrpSpPr/>
        <p:nvPr/>
      </p:nvGrpSpPr>
      <p:grpSpPr>
        <a:xfrm>
          <a:off x="0" y="0"/>
          <a:ext cx="0" cy="0"/>
          <a:chOff x="0" y="0"/>
          <a:chExt cx="0" cy="0"/>
        </a:xfrm>
      </p:grpSpPr>
      <p:sp>
        <p:nvSpPr>
          <p:cNvPr id="4" name="Content Placeholder 2">
            <a:extLst>
              <a:ext uri="{FF2B5EF4-FFF2-40B4-BE49-F238E27FC236}">
                <a16:creationId xmlns:a16="http://schemas.microsoft.com/office/drawing/2014/main" id="{3BD8C4CF-9BBE-FB87-A39A-291C80E2D3AD}"/>
              </a:ext>
            </a:extLst>
          </p:cNvPr>
          <p:cNvSpPr>
            <a:spLocks noGrp="1"/>
          </p:cNvSpPr>
          <p:nvPr>
            <p:ph idx="1"/>
          </p:nvPr>
        </p:nvSpPr>
        <p:spPr>
          <a:xfrm>
            <a:off x="3674525" y="1018359"/>
            <a:ext cx="6548201" cy="4821282"/>
          </a:xfrm>
        </p:spPr>
        <p:txBody>
          <a:bodyPr>
            <a:normAutofit/>
          </a:bodyPr>
          <a:lstStyle/>
          <a:p>
            <a:pPr marL="0" marR="0" indent="457200">
              <a:buNone/>
            </a:pPr>
            <a:endParaRPr lang="en-US" sz="2000" b="1" kern="100" dirty="0">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endParaRPr>
          </a:p>
          <a:p>
            <a:pPr marL="0" indent="0">
              <a:buNone/>
            </a:pPr>
            <a:endParaRPr lang="pt-BR" dirty="0">
              <a:solidFill>
                <a:schemeClr val="bg1"/>
              </a:solidFill>
            </a:endParaRPr>
          </a:p>
          <a:p>
            <a:pPr marL="0" indent="0">
              <a:buNone/>
            </a:pPr>
            <a:endParaRPr lang="pt-BR" dirty="0">
              <a:solidFill>
                <a:schemeClr val="bg1"/>
              </a:solidFill>
            </a:endParaRPr>
          </a:p>
          <a:p>
            <a:pPr marL="0" indent="0" algn="ctr">
              <a:buNone/>
            </a:pPr>
            <a:r>
              <a:rPr lang="pt-BR" sz="3600">
                <a:solidFill>
                  <a:schemeClr val="bg1"/>
                </a:solidFill>
              </a:rPr>
              <a:t>Adakah anda ingin menyerahkan segala kerinduan jiwa anda kepada Tuhan?</a:t>
            </a:r>
            <a:endParaRPr lang="pt-BR" sz="3600" dirty="0">
              <a:solidFill>
                <a:schemeClr val="bg1"/>
              </a:solidFill>
            </a:endParaRPr>
          </a:p>
        </p:txBody>
      </p:sp>
    </p:spTree>
    <p:extLst>
      <p:ext uri="{BB962C8B-B14F-4D97-AF65-F5344CB8AC3E}">
        <p14:creationId xmlns:p14="http://schemas.microsoft.com/office/powerpoint/2010/main" val="217637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3DFFC-0BE9-FE37-4C15-8EFD011D68FE}"/>
              </a:ext>
            </a:extLst>
          </p:cNvPr>
          <p:cNvSpPr>
            <a:spLocks noGrp="1"/>
          </p:cNvSpPr>
          <p:nvPr>
            <p:ph type="title"/>
          </p:nvPr>
        </p:nvSpPr>
        <p:spPr>
          <a:xfrm>
            <a:off x="265546" y="217344"/>
            <a:ext cx="7172202" cy="1325563"/>
          </a:xfrm>
        </p:spPr>
        <p:txBody>
          <a:bodyPr>
            <a:normAutofit/>
          </a:bodyPr>
          <a:lstStyle/>
          <a:p>
            <a:pPr algn="ctr"/>
            <a:r>
              <a:rPr lang="pt-BR" sz="3600" b="1">
                <a:solidFill>
                  <a:schemeClr val="bg1">
                    <a:lumMod val="95000"/>
                  </a:schemeClr>
                </a:solidFill>
                <a:latin typeface="APPLE CHANCERY" panose="03020702040506060504" pitchFamily="66" charset="-79"/>
                <a:cs typeface="APPLE CHANCERY" panose="03020702040506060504" pitchFamily="66" charset="-79"/>
              </a:rPr>
              <a:t>Adakah Anda Mempunyai Keinginan?</a:t>
            </a:r>
            <a:endParaRPr lang="pt-BR" sz="3600" b="1" dirty="0">
              <a:solidFill>
                <a:schemeClr val="bg1">
                  <a:lumMod val="95000"/>
                </a:schemeClr>
              </a:solidFill>
              <a:latin typeface="APPLE CHANCERY" panose="03020702040506060504" pitchFamily="66" charset="-79"/>
              <a:cs typeface="APPLE CHANCERY" panose="03020702040506060504" pitchFamily="66" charset="-79"/>
            </a:endParaRPr>
          </a:p>
        </p:txBody>
      </p:sp>
      <p:sp>
        <p:nvSpPr>
          <p:cNvPr id="3" name="Content Placeholder 2">
            <a:extLst>
              <a:ext uri="{FF2B5EF4-FFF2-40B4-BE49-F238E27FC236}">
                <a16:creationId xmlns:a16="http://schemas.microsoft.com/office/drawing/2014/main" id="{89FA71B7-5885-00B9-0A8C-B148596EB0A0}"/>
              </a:ext>
            </a:extLst>
          </p:cNvPr>
          <p:cNvSpPr>
            <a:spLocks noGrp="1"/>
          </p:cNvSpPr>
          <p:nvPr>
            <p:ph idx="1"/>
          </p:nvPr>
        </p:nvSpPr>
        <p:spPr>
          <a:xfrm>
            <a:off x="265546" y="2181496"/>
            <a:ext cx="9959109" cy="4170957"/>
          </a:xfrm>
        </p:spPr>
        <p:txBody>
          <a:bodyPr>
            <a:normAutofit/>
          </a:bodyPr>
          <a:lstStyle/>
          <a:p>
            <a:r>
              <a:rPr lang="en-US" kern="100">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rPr>
              <a:t>Keinginan bukanlah sesuatu yang buruk. </a:t>
            </a:r>
            <a:r>
              <a:rPr lang="en-US"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endParaRPr lang="en-US"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r>
              <a:rPr lang="en-US" kern="100">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rPr>
              <a:t>Ia adalah sebahagian daripada pengalaman manusia. </a:t>
            </a:r>
            <a:endParaRPr lang="en-US"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r>
              <a:rPr lang="en-US"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Ia memberitahu  bahawa badan kita  memerlukan perhatian.  </a:t>
            </a:r>
            <a:endParaRPr lang="en-US"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r>
              <a:rPr lang="en-US" kern="100">
                <a:solidFill>
                  <a:schemeClr val="bg1">
                    <a:lumMod val="95000"/>
                  </a:schemeClr>
                </a:solidFill>
                <a:latin typeface="Avenir Book" panose="02000503020000020003" pitchFamily="2" charset="0"/>
                <a:cs typeface="Times New Roman" panose="02020603050405020304" pitchFamily="18" charset="0"/>
              </a:rPr>
              <a:t>Menginginkan atau mengidamkan makanan bermakna badan kita memerlukan nutrisi. </a:t>
            </a:r>
            <a:endParaRPr lang="en-US" kern="100" dirty="0">
              <a:solidFill>
                <a:schemeClr val="bg1">
                  <a:lumMod val="95000"/>
                </a:schemeClr>
              </a:solidFill>
              <a:latin typeface="Avenir Book" panose="02000503020000020003" pitchFamily="2" charset="0"/>
              <a:cs typeface="Times New Roman" panose="02020603050405020304" pitchFamily="18" charset="0"/>
            </a:endParaRPr>
          </a:p>
          <a:p>
            <a:r>
              <a:rPr lang="en-US" kern="100">
                <a:solidFill>
                  <a:schemeClr val="bg1">
                    <a:lumMod val="95000"/>
                  </a:schemeClr>
                </a:solidFill>
                <a:latin typeface="Avenir Book" panose="02000503020000020003" pitchFamily="2" charset="0"/>
                <a:cs typeface="Times New Roman" panose="02020603050405020304" pitchFamily="18" charset="0"/>
              </a:rPr>
              <a:t>Keinginan atau kerinduan jiwa menunjukkan batin kita memerlukan perhatian.  </a:t>
            </a:r>
          </a:p>
        </p:txBody>
      </p:sp>
    </p:spTree>
    <p:extLst>
      <p:ext uri="{BB962C8B-B14F-4D97-AF65-F5344CB8AC3E}">
        <p14:creationId xmlns:p14="http://schemas.microsoft.com/office/powerpoint/2010/main" val="401858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17E8BF4-259B-843D-0FA1-ACB0AE9F744C}"/>
              </a:ext>
            </a:extLst>
          </p:cNvPr>
          <p:cNvSpPr>
            <a:spLocks noGrp="1"/>
          </p:cNvSpPr>
          <p:nvPr>
            <p:ph type="title"/>
          </p:nvPr>
        </p:nvSpPr>
        <p:spPr>
          <a:xfrm>
            <a:off x="3676454" y="217344"/>
            <a:ext cx="6548200" cy="1498334"/>
          </a:xfrm>
        </p:spPr>
        <p:txBody>
          <a:bodyPr>
            <a:normAutofit/>
          </a:bodyPr>
          <a:lstStyle/>
          <a:p>
            <a:pPr algn="ctr"/>
            <a:r>
              <a:rPr lang="pt-BR" sz="3600" b="1">
                <a:solidFill>
                  <a:srgbClr val="C00000"/>
                </a:solidFill>
                <a:latin typeface="APPLE CHANCERY" panose="03020702040506060504" pitchFamily="66" charset="-79"/>
                <a:cs typeface="APPLE CHANCERY" panose="03020702040506060504" pitchFamily="66" charset="-79"/>
              </a:rPr>
              <a:t>Tiga I’s</a:t>
            </a:r>
            <a:endParaRPr lang="pt-BR" sz="3600" b="1" dirty="0">
              <a:solidFill>
                <a:srgbClr val="C00000"/>
              </a:solidFill>
              <a:latin typeface="APPLE CHANCERY" panose="03020702040506060504" pitchFamily="66" charset="-79"/>
              <a:cs typeface="APPLE CHANCERY" panose="03020702040506060504" pitchFamily="66" charset="-79"/>
            </a:endParaRPr>
          </a:p>
        </p:txBody>
      </p:sp>
      <p:sp>
        <p:nvSpPr>
          <p:cNvPr id="5" name="Content Placeholder 2">
            <a:extLst>
              <a:ext uri="{FF2B5EF4-FFF2-40B4-BE49-F238E27FC236}">
                <a16:creationId xmlns:a16="http://schemas.microsoft.com/office/drawing/2014/main" id="{2C1C3EDA-F19F-FB3F-E503-1DFBA40DAF48}"/>
              </a:ext>
            </a:extLst>
          </p:cNvPr>
          <p:cNvSpPr>
            <a:spLocks noGrp="1"/>
          </p:cNvSpPr>
          <p:nvPr>
            <p:ph idx="1"/>
          </p:nvPr>
        </p:nvSpPr>
        <p:spPr>
          <a:xfrm>
            <a:off x="3676454" y="2263511"/>
            <a:ext cx="6548201" cy="3322949"/>
          </a:xfrm>
        </p:spPr>
        <p:txBody>
          <a:bodyPr>
            <a:normAutofit/>
          </a:bodyPr>
          <a:lstStyle/>
          <a:p>
            <a:pPr algn="ctr"/>
            <a:r>
              <a:rPr lang="pt-BR" sz="3200" i="1">
                <a:solidFill>
                  <a:srgbClr val="C00000"/>
                </a:solidFill>
              </a:rPr>
              <a:t>Identity</a:t>
            </a:r>
            <a:r>
              <a:rPr lang="pt-BR" sz="3200">
                <a:solidFill>
                  <a:srgbClr val="C00000"/>
                </a:solidFill>
              </a:rPr>
              <a:t> (Identiti)</a:t>
            </a:r>
            <a:endParaRPr lang="pt-BR" sz="3200" dirty="0">
              <a:solidFill>
                <a:srgbClr val="C00000"/>
              </a:solidFill>
            </a:endParaRPr>
          </a:p>
          <a:p>
            <a:pPr marL="0" indent="0" algn="ctr">
              <a:buNone/>
            </a:pPr>
            <a:endParaRPr lang="pt-BR" sz="3200" dirty="0">
              <a:solidFill>
                <a:srgbClr val="C00000"/>
              </a:solidFill>
            </a:endParaRPr>
          </a:p>
          <a:p>
            <a:pPr algn="ctr"/>
            <a:r>
              <a:rPr lang="pt-BR" sz="3200" i="1">
                <a:solidFill>
                  <a:srgbClr val="C00000"/>
                </a:solidFill>
              </a:rPr>
              <a:t>Intimacy</a:t>
            </a:r>
            <a:r>
              <a:rPr lang="pt-BR" sz="3200">
                <a:solidFill>
                  <a:srgbClr val="C00000"/>
                </a:solidFill>
              </a:rPr>
              <a:t> (Keintiman)</a:t>
            </a:r>
            <a:endParaRPr lang="pt-BR" sz="3200" dirty="0">
              <a:solidFill>
                <a:srgbClr val="C00000"/>
              </a:solidFill>
            </a:endParaRPr>
          </a:p>
          <a:p>
            <a:pPr marL="0" indent="0" algn="ctr">
              <a:buNone/>
            </a:pPr>
            <a:endParaRPr lang="pt-BR" sz="3200" dirty="0">
              <a:solidFill>
                <a:srgbClr val="C00000"/>
              </a:solidFill>
            </a:endParaRPr>
          </a:p>
          <a:p>
            <a:pPr algn="ctr"/>
            <a:r>
              <a:rPr lang="pt-BR" sz="3200" i="1">
                <a:solidFill>
                  <a:srgbClr val="C00000"/>
                </a:solidFill>
              </a:rPr>
              <a:t>Intention</a:t>
            </a:r>
            <a:r>
              <a:rPr lang="pt-BR" sz="3200">
                <a:solidFill>
                  <a:srgbClr val="C00000"/>
                </a:solidFill>
              </a:rPr>
              <a:t> (Niat)</a:t>
            </a:r>
            <a:endParaRPr lang="pt-BR" sz="3200" dirty="0">
              <a:solidFill>
                <a:srgbClr val="C00000"/>
              </a:solidFill>
            </a:endParaRPr>
          </a:p>
        </p:txBody>
      </p:sp>
    </p:spTree>
    <p:extLst>
      <p:ext uri="{BB962C8B-B14F-4D97-AF65-F5344CB8AC3E}">
        <p14:creationId xmlns:p14="http://schemas.microsoft.com/office/powerpoint/2010/main" val="3048493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90B49BD-57B6-8E41-1A14-14F2CE833757}"/>
              </a:ext>
            </a:extLst>
          </p:cNvPr>
          <p:cNvSpPr>
            <a:spLocks noGrp="1"/>
          </p:cNvSpPr>
          <p:nvPr>
            <p:ph type="title"/>
          </p:nvPr>
        </p:nvSpPr>
        <p:spPr>
          <a:xfrm>
            <a:off x="91440" y="231889"/>
            <a:ext cx="4919196" cy="1113586"/>
          </a:xfrm>
        </p:spPr>
        <p:txBody>
          <a:bodyPr>
            <a:normAutofit fontScale="90000"/>
          </a:bodyPr>
          <a:lstStyle/>
          <a:p>
            <a:pPr algn="ctr"/>
            <a:br>
              <a:rPr lang="en-US" sz="32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br>
            <a:r>
              <a:rPr lang="en-US" sz="32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1</a:t>
            </a:r>
            <a:r>
              <a:rPr lang="en-US" sz="32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r>
              <a:rPr lang="en-US" sz="3200" b="1" i="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IDENTITY </a:t>
            </a:r>
            <a:r>
              <a:rPr lang="en-US" sz="32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(IDENTITI)</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pt-BR" sz="4000" dirty="0">
              <a:latin typeface="Montserrat" panose="00000500000000000000" pitchFamily="50" charset="0"/>
            </a:endParaRPr>
          </a:p>
        </p:txBody>
      </p:sp>
      <p:sp>
        <p:nvSpPr>
          <p:cNvPr id="5" name="Content Placeholder 2">
            <a:extLst>
              <a:ext uri="{FF2B5EF4-FFF2-40B4-BE49-F238E27FC236}">
                <a16:creationId xmlns:a16="http://schemas.microsoft.com/office/drawing/2014/main" id="{4495ABE3-FC6D-6D83-CFBE-A0B416D841F5}"/>
              </a:ext>
            </a:extLst>
          </p:cNvPr>
          <p:cNvSpPr>
            <a:spLocks noGrp="1"/>
          </p:cNvSpPr>
          <p:nvPr>
            <p:ph idx="1"/>
          </p:nvPr>
        </p:nvSpPr>
        <p:spPr>
          <a:xfrm>
            <a:off x="265546" y="1875934"/>
            <a:ext cx="9959109" cy="4476519"/>
          </a:xfrm>
        </p:spPr>
        <p:txBody>
          <a:bodyPr/>
          <a:lstStyle/>
          <a:p>
            <a:r>
              <a:rPr lang="en-US" b="1">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rPr>
              <a:t>Siapakah saya</a:t>
            </a:r>
            <a:r>
              <a:rPr lang="en-US" b="1">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t>
            </a:r>
            <a:br>
              <a:rPr lang="en-US" b="1"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br>
            <a:endParaRPr lang="en-US" b="1" dirty="0">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endParaRPr>
          </a:p>
          <a:p>
            <a:endParaRPr lang="en-US" sz="1800" dirty="0">
              <a:effectLst/>
              <a:latin typeface="Avenir Book" panose="02000503020000020003" pitchFamily="2" charset="0"/>
              <a:ea typeface="Calibri" panose="020F0502020204030204" pitchFamily="34" charset="0"/>
              <a:cs typeface="Times New Roman" panose="02020603050405020304" pitchFamily="18" charset="0"/>
            </a:endParaRPr>
          </a:p>
          <a:p>
            <a:pPr marL="0" indent="0" algn="ctr">
              <a:buNone/>
            </a:pPr>
            <a:r>
              <a:rPr lang="en-US" sz="24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“Tanpa pengetahuan tentang diri sendiri, tiada pengetahuan tentang Tuhan.  </a:t>
            </a:r>
            <a:endParaRPr lang="en-US" sz="24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0" indent="0" algn="ctr">
              <a:buNone/>
            </a:pPr>
            <a:r>
              <a:rPr lang="en-US" sz="24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Tanpa pengetahuan tentang Tuhani, tiada pengetahuan tentang diri sendiri.” </a:t>
            </a:r>
            <a:endParaRPr lang="en-US" sz="24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0" indent="0" algn="r">
              <a:buNone/>
            </a:pPr>
            <a:r>
              <a:rPr lang="en-US" sz="24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—Dikaitkan dengan John </a:t>
            </a:r>
            <a:r>
              <a:rPr lang="en-US" sz="24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Calvin</a:t>
            </a:r>
            <a:endParaRPr lang="pt-BR" sz="2400" dirty="0">
              <a:solidFill>
                <a:schemeClr val="bg1">
                  <a:lumMod val="95000"/>
                </a:schemeClr>
              </a:solidFill>
            </a:endParaRPr>
          </a:p>
        </p:txBody>
      </p:sp>
    </p:spTree>
    <p:extLst>
      <p:ext uri="{BB962C8B-B14F-4D97-AF65-F5344CB8AC3E}">
        <p14:creationId xmlns:p14="http://schemas.microsoft.com/office/powerpoint/2010/main" val="3980296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29365C48-882A-198B-B325-5A519994610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81F1E2DA-9B73-38CF-A61C-296DD6B648CE}"/>
              </a:ext>
            </a:extLst>
          </p:cNvPr>
          <p:cNvSpPr>
            <a:spLocks noGrp="1"/>
          </p:cNvSpPr>
          <p:nvPr>
            <p:ph type="title"/>
          </p:nvPr>
        </p:nvSpPr>
        <p:spPr>
          <a:xfrm>
            <a:off x="3676454" y="217344"/>
            <a:ext cx="6548200" cy="1498334"/>
          </a:xfrm>
        </p:spPr>
        <p:txBody>
          <a:bodyPr>
            <a:normAutofit/>
          </a:bodyPr>
          <a:lstStyle/>
          <a:p>
            <a:pPr algn="ctr"/>
            <a:br>
              <a:rPr lang="en-US" sz="3200" b="1" kern="100">
                <a:solidFill>
                  <a:srgbClr val="C00000"/>
                </a:solidFill>
                <a:effectLst/>
                <a:latin typeface="APPLE CHANCERY" panose="03020702040506060504" pitchFamily="66" charset="-79"/>
                <a:ea typeface="Calibri" panose="020F0502020204030204" pitchFamily="34" charset="0"/>
                <a:cs typeface="APPLE CHANCERY" panose="03020702040506060504" pitchFamily="66" charset="-79"/>
              </a:rPr>
            </a:br>
            <a:r>
              <a:rPr lang="en-US" sz="3200" b="1" kern="100">
                <a:solidFill>
                  <a:srgbClr val="C00000"/>
                </a:solidFill>
                <a:effectLst/>
                <a:latin typeface="APPLE CHANCERY" panose="03020702040506060504" pitchFamily="66" charset="-79"/>
                <a:ea typeface="Calibri" panose="020F0502020204030204" pitchFamily="34" charset="0"/>
                <a:cs typeface="APPLE CHANCERY" panose="03020702040506060504" pitchFamily="66" charset="-79"/>
              </a:rPr>
              <a:t>Siapakah anda? Siapakah kita</a:t>
            </a:r>
            <a:r>
              <a:rPr lang="en-US" sz="3200" b="1">
                <a:solidFill>
                  <a:srgbClr val="C00000"/>
                </a:solidFill>
                <a:effectLst/>
                <a:latin typeface="APPLE CHANCERY" panose="03020702040506060504" pitchFamily="66" charset="-79"/>
                <a:ea typeface="Calibri" panose="020F0502020204030204" pitchFamily="34" charset="0"/>
                <a:cs typeface="APPLE CHANCERY" panose="03020702040506060504" pitchFamily="66" charset="-79"/>
              </a:rPr>
              <a:t>? </a:t>
            </a:r>
            <a:br>
              <a:rPr lang="en-US" sz="3200" b="1" kern="100" dirty="0">
                <a:solidFill>
                  <a:srgbClr val="C00000"/>
                </a:solidFill>
                <a:effectLst/>
                <a:latin typeface="APPLE CHANCERY" panose="03020702040506060504" pitchFamily="66" charset="-79"/>
                <a:ea typeface="Calibri" panose="020F0502020204030204" pitchFamily="34" charset="0"/>
                <a:cs typeface="APPLE CHANCERY" panose="03020702040506060504" pitchFamily="66" charset="-79"/>
              </a:rPr>
            </a:br>
            <a:endParaRPr lang="pt-BR" sz="3200" b="1" dirty="0">
              <a:solidFill>
                <a:srgbClr val="C00000"/>
              </a:solidFill>
              <a:latin typeface="APPLE CHANCERY" panose="03020702040506060504" pitchFamily="66" charset="-79"/>
              <a:cs typeface="APPLE CHANCERY" panose="03020702040506060504" pitchFamily="66" charset="-79"/>
            </a:endParaRPr>
          </a:p>
        </p:txBody>
      </p:sp>
      <p:sp>
        <p:nvSpPr>
          <p:cNvPr id="5" name="Content Placeholder 2">
            <a:extLst>
              <a:ext uri="{FF2B5EF4-FFF2-40B4-BE49-F238E27FC236}">
                <a16:creationId xmlns:a16="http://schemas.microsoft.com/office/drawing/2014/main" id="{496E5393-C61C-D9DE-206D-6C88B880A19D}"/>
              </a:ext>
            </a:extLst>
          </p:cNvPr>
          <p:cNvSpPr>
            <a:spLocks noGrp="1"/>
          </p:cNvSpPr>
          <p:nvPr>
            <p:ph idx="1"/>
          </p:nvPr>
        </p:nvSpPr>
        <p:spPr>
          <a:xfrm>
            <a:off x="3478638" y="1715678"/>
            <a:ext cx="6548201" cy="3993597"/>
          </a:xfrm>
        </p:spPr>
        <p:txBody>
          <a:bodyPr>
            <a:normAutofit/>
          </a:bodyPr>
          <a:lstStyle/>
          <a:p>
            <a:pPr marL="0" indent="0">
              <a:buNone/>
            </a:pPr>
            <a:endParaRPr lang="en-US" sz="1800" kern="100" dirty="0">
              <a:effectLst/>
              <a:latin typeface="Avenir Book" panose="02000503020000020003" pitchFamily="2" charset="0"/>
              <a:ea typeface="Calibri" panose="020F0502020204030204" pitchFamily="34" charset="0"/>
              <a:cs typeface="Times New Roman" panose="02020603050405020304" pitchFamily="18" charset="0"/>
            </a:endParaRPr>
          </a:p>
          <a:p>
            <a:pPr marL="0" indent="0">
              <a:buNone/>
            </a:pPr>
            <a:r>
              <a:rPr lang="ms-MY" sz="2400" kern="0">
                <a:solidFill>
                  <a:srgbClr val="C00000"/>
                </a:solidFill>
                <a:effectLst/>
                <a:latin typeface="Avenir Book" panose="02000503020000020003"/>
                <a:ea typeface="Times New Roman" panose="02020603050405020304" pitchFamily="18" charset="0"/>
                <a:cs typeface="Times New Roman" panose="02020603050405020304" pitchFamily="18" charset="0"/>
              </a:rPr>
              <a:t>Kerana kita ini </a:t>
            </a:r>
            <a:r>
              <a:rPr lang="ms-MY" sz="2400" i="1" kern="0">
                <a:solidFill>
                  <a:srgbClr val="C00000"/>
                </a:solidFill>
                <a:effectLst/>
                <a:latin typeface="Avenir Book" panose="02000503020000020003"/>
                <a:ea typeface="Times New Roman" panose="02020603050405020304" pitchFamily="18" charset="0"/>
                <a:cs typeface="Times New Roman" panose="02020603050405020304" pitchFamily="18" charset="0"/>
              </a:rPr>
              <a:t>buatan-Nya</a:t>
            </a:r>
            <a:r>
              <a:rPr lang="ms-MY" sz="2400" kern="0">
                <a:solidFill>
                  <a:srgbClr val="C00000"/>
                </a:solidFill>
                <a:effectLst/>
                <a:latin typeface="Avenir Book" panose="02000503020000020003"/>
                <a:ea typeface="Times New Roman" panose="02020603050405020304" pitchFamily="18" charset="0"/>
                <a:cs typeface="Times New Roman" panose="02020603050405020304" pitchFamily="18" charset="0"/>
              </a:rPr>
              <a:t>, dicipta dalam Kristus Yesus untuk melakukan perbuatan baik, yang telah disediakan terdahulu oleh Allah untuk kita lakukan. </a:t>
            </a:r>
            <a:r>
              <a:rPr lang="ms-MY" sz="1800" kern="0">
                <a:solidFill>
                  <a:srgbClr val="FF0000"/>
                </a:solidFill>
                <a:effectLst/>
                <a:latin typeface="Avenir Book" panose="02000503020000020003"/>
                <a:ea typeface="Times New Roman" panose="02020603050405020304" pitchFamily="18" charset="0"/>
                <a:cs typeface="Times New Roman" panose="02020603050405020304" pitchFamily="18" charset="0"/>
              </a:rPr>
              <a:t> </a:t>
            </a:r>
            <a:endParaRPr lang="en-US" sz="2400"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endParaRPr>
          </a:p>
          <a:p>
            <a:pPr marL="0" indent="0" algn="r">
              <a:buNone/>
            </a:pPr>
            <a:r>
              <a:rPr lang="en-US" sz="2400" kern="100">
                <a:solidFill>
                  <a:srgbClr val="C00000"/>
                </a:solidFill>
                <a:latin typeface="Avenir Book" panose="02000503020000020003" pitchFamily="2" charset="0"/>
                <a:ea typeface="Calibri" panose="020F0502020204030204" pitchFamily="34" charset="0"/>
                <a:cs typeface="Times New Roman" panose="02020603050405020304" pitchFamily="18" charset="0"/>
              </a:rPr>
              <a:t>—</a:t>
            </a:r>
            <a:r>
              <a:rPr lang="en-US" sz="2400"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Efesus 2:10, AVB</a:t>
            </a:r>
          </a:p>
          <a:p>
            <a:pPr marL="0" indent="0" algn="ctr">
              <a:buNone/>
            </a:pPr>
            <a:endParaRPr lang="en-US" sz="2400" kern="100" dirty="0">
              <a:solidFill>
                <a:srgbClr val="C00000"/>
              </a:solidFill>
              <a:latin typeface="Avenir Book" panose="02000503020000020003" pitchFamily="2" charset="0"/>
              <a:ea typeface="Calibri" panose="020F0502020204030204" pitchFamily="34" charset="0"/>
              <a:cs typeface="Times New Roman" panose="02020603050405020304" pitchFamily="18" charset="0"/>
            </a:endParaRPr>
          </a:p>
          <a:p>
            <a:pPr marL="0" indent="0" algn="ctr">
              <a:buNone/>
            </a:pPr>
            <a:endParaRPr lang="en-US" sz="2400" kern="100" dirty="0">
              <a:solidFill>
                <a:srgbClr val="C00000"/>
              </a:solidFill>
              <a:latin typeface="Avenir Book" panose="02000503020000020003" pitchFamily="2" charset="0"/>
              <a:ea typeface="Calibri" panose="020F0502020204030204" pitchFamily="34" charset="0"/>
              <a:cs typeface="Times New Roman" panose="02020603050405020304" pitchFamily="18" charset="0"/>
            </a:endParaRPr>
          </a:p>
          <a:p>
            <a:pPr marL="0" indent="0">
              <a:buNone/>
            </a:pPr>
            <a:r>
              <a:rPr lang="en-US" sz="1800">
                <a:solidFill>
                  <a:schemeClr val="accent1">
                    <a:lumMod val="75000"/>
                  </a:schemeClr>
                </a:solidFill>
                <a:latin typeface="Avenir Book" panose="02000503020000020003" pitchFamily="2" charset="0"/>
                <a:ea typeface="Calibri" panose="020F0502020204030204" pitchFamily="34" charset="0"/>
                <a:cs typeface="Times New Roman" panose="02020603050405020304" pitchFamily="18" charset="0"/>
              </a:rPr>
              <a:t>Dalam Bahasa Yunani, perkataan “buatan</a:t>
            </a:r>
            <a:r>
              <a:rPr lang="en-US" sz="1800" i="1">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rPr>
              <a:t>”</a:t>
            </a:r>
            <a:r>
              <a:rPr lang="en-US" sz="1800">
                <a:solidFill>
                  <a:schemeClr val="accent1">
                    <a:lumMod val="75000"/>
                  </a:schemeClr>
                </a:solidFill>
                <a:effectLst/>
                <a:latin typeface="Avenir Book" panose="02000503020000020003" pitchFamily="2" charset="0"/>
                <a:ea typeface="Calibri" panose="020F0502020204030204" pitchFamily="34" charset="0"/>
                <a:cs typeface="Times New Roman" panose="02020603050405020304" pitchFamily="18" charset="0"/>
              </a:rPr>
              <a:t> bermaksud “karya agung atau puisi.”</a:t>
            </a:r>
            <a:endParaRPr lang="en-US" sz="2400" kern="1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pt-BR" dirty="0"/>
          </a:p>
        </p:txBody>
      </p:sp>
    </p:spTree>
    <p:extLst>
      <p:ext uri="{BB962C8B-B14F-4D97-AF65-F5344CB8AC3E}">
        <p14:creationId xmlns:p14="http://schemas.microsoft.com/office/powerpoint/2010/main" val="1407848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B1F2E233-5671-7A00-E0F1-7345C30344BB}"/>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CCB5777E-8DD7-3F8A-37A5-F221676E6256}"/>
              </a:ext>
            </a:extLst>
          </p:cNvPr>
          <p:cNvSpPr>
            <a:spLocks noGrp="1"/>
          </p:cNvSpPr>
          <p:nvPr>
            <p:ph type="title"/>
          </p:nvPr>
        </p:nvSpPr>
        <p:spPr>
          <a:xfrm>
            <a:off x="396240" y="231889"/>
            <a:ext cx="4919196" cy="1113586"/>
          </a:xfrm>
        </p:spPr>
        <p:txBody>
          <a:bodyPr>
            <a:normAutofit fontScale="90000"/>
          </a:bodyPr>
          <a:lstStyle/>
          <a:p>
            <a:pPr algn="ctr"/>
            <a:br>
              <a:rPr lang="en-US" sz="32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br>
            <a:r>
              <a:rPr lang="en-US" sz="32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2</a:t>
            </a:r>
            <a:r>
              <a:rPr lang="en-US" sz="32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a:t>
            </a:r>
            <a:r>
              <a:rPr lang="en-US" sz="3200" b="1" i="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INTIMACY</a:t>
            </a:r>
            <a:r>
              <a:rPr lang="en-US" sz="32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(KEINTIMAN)</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pt-BR" sz="4000" dirty="0">
              <a:latin typeface="Montserrat" panose="00000500000000000000" pitchFamily="50" charset="0"/>
            </a:endParaRPr>
          </a:p>
        </p:txBody>
      </p:sp>
      <p:sp>
        <p:nvSpPr>
          <p:cNvPr id="5" name="Content Placeholder 2">
            <a:extLst>
              <a:ext uri="{FF2B5EF4-FFF2-40B4-BE49-F238E27FC236}">
                <a16:creationId xmlns:a16="http://schemas.microsoft.com/office/drawing/2014/main" id="{0DC4C13C-275E-83AB-3893-17F4BA0BE057}"/>
              </a:ext>
            </a:extLst>
          </p:cNvPr>
          <p:cNvSpPr>
            <a:spLocks noGrp="1"/>
          </p:cNvSpPr>
          <p:nvPr>
            <p:ph idx="1"/>
          </p:nvPr>
        </p:nvSpPr>
        <p:spPr>
          <a:xfrm>
            <a:off x="265546" y="1875934"/>
            <a:ext cx="9844809" cy="4476519"/>
          </a:xfrm>
        </p:spPr>
        <p:txBody>
          <a:bodyPr>
            <a:normAutofit/>
          </a:bodyPr>
          <a:lstStyle/>
          <a:p>
            <a:pPr marL="0" marR="0">
              <a:buNone/>
            </a:pPr>
            <a:endParaRPr lang="en-US" sz="2400"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0" marR="0">
              <a:buNone/>
            </a:pPr>
            <a:endParaRPr lang="en-US" sz="2400" kern="100" dirty="0">
              <a:solidFill>
                <a:schemeClr val="bg1">
                  <a:lumMod val="95000"/>
                </a:schemeClr>
              </a:solidFill>
              <a:latin typeface="Avenir Book" panose="02000503020000020003" pitchFamily="2" charset="0"/>
              <a:ea typeface="Calibri" panose="020F0502020204030204" pitchFamily="34" charset="0"/>
              <a:cs typeface="Times New Roman" panose="02020603050405020304" pitchFamily="18" charset="0"/>
            </a:endParaRPr>
          </a:p>
          <a:p>
            <a:pPr marL="0">
              <a:buNone/>
            </a:pPr>
            <a:r>
              <a:rPr lang="en-US" sz="2400"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t>
            </a:r>
            <a:r>
              <a:rPr lang="ms-MY" sz="2400" kern="0">
                <a:solidFill>
                  <a:schemeClr val="bg1"/>
                </a:solidFill>
                <a:effectLst/>
                <a:latin typeface="Avenir Book" panose="02000503020000020003"/>
                <a:ea typeface="Times New Roman" panose="02020603050405020304" pitchFamily="18" charset="0"/>
                <a:cs typeface="Times New Roman" panose="02020603050405020304" pitchFamily="18" charset="0"/>
              </a:rPr>
              <a:t>Aku pokok anggur dan kamu ranting-rantingnya. Jika kamu tetap di dalam-Ku dan Aku di dalammu, kamu akan berbuah lebat. Tanpa-Ku, kamu tidak dapat menghasilkan apa-apa.</a:t>
            </a:r>
            <a:r>
              <a:rPr lang="en-US" sz="2400"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t>
            </a:r>
            <a:endParaRPr lang="en-US" sz="2400"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0" algn="r">
              <a:buNone/>
            </a:pPr>
            <a:r>
              <a:rPr lang="en-US" sz="2400"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 Yohanes 15:5, AVB</a:t>
            </a:r>
            <a:endParaRPr lang="en-US" sz="1800" kern="100" dirty="0">
              <a:effectLst/>
              <a:latin typeface="Avenir Book" panose="02000503020000020003" pitchFamily="2" charset="0"/>
              <a:ea typeface="Calibri" panose="020F0502020204030204" pitchFamily="34" charset="0"/>
              <a:cs typeface="Times New Roman" panose="02020603050405020304" pitchFamily="18" charset="0"/>
            </a:endParaRPr>
          </a:p>
          <a:p>
            <a:pPr marL="0" marR="0">
              <a:buNone/>
            </a:pPr>
            <a:endParaRPr lang="en-US" sz="1800" kern="100" dirty="0">
              <a:latin typeface="Avenir Book" panose="02000503020000020003" pitchFamily="2" charset="0"/>
              <a:ea typeface="Calibri" panose="020F0502020204030204" pitchFamily="34" charset="0"/>
              <a:cs typeface="Times New Roman" panose="02020603050405020304" pitchFamily="18" charset="0"/>
            </a:endParaRPr>
          </a:p>
          <a:p>
            <a:pPr marL="0" marR="0">
              <a:buNone/>
            </a:pPr>
            <a:endParaRPr lang="en-US" sz="1800" kern="100" dirty="0">
              <a:effectLst/>
              <a:latin typeface="Avenir Book" panose="02000503020000020003" pitchFamily="2" charset="0"/>
              <a:ea typeface="Calibri" panose="020F0502020204030204" pitchFamily="34" charset="0"/>
              <a:cs typeface="Times New Roman" panose="02020603050405020304" pitchFamily="18" charset="0"/>
            </a:endParaRPr>
          </a:p>
          <a:p>
            <a:pPr marL="0" marR="0">
              <a:buNone/>
            </a:pPr>
            <a:r>
              <a:rPr lang="en-US" sz="2000" kern="100">
                <a:solidFill>
                  <a:schemeClr val="accent5">
                    <a:lumMod val="50000"/>
                  </a:schemeClr>
                </a:solidFill>
                <a:effectLst/>
                <a:latin typeface="Avenir Book" panose="02000503020000020003" pitchFamily="2" charset="0"/>
                <a:ea typeface="Calibri" panose="020F0502020204030204" pitchFamily="34" charset="0"/>
                <a:cs typeface="Times New Roman" panose="02020603050405020304" pitchFamily="18" charset="0"/>
              </a:rPr>
              <a:t>Kata kerja Yunani untuk perkataan “tetap/tinggal” bermaksud “tetap berada di tempat itu, untuk sentiasa hadir.” </a:t>
            </a:r>
            <a:endParaRPr lang="en-US" sz="2000" kern="1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pt-BR" sz="2400" dirty="0">
              <a:solidFill>
                <a:schemeClr val="bg1">
                  <a:lumMod val="95000"/>
                </a:schemeClr>
              </a:solidFill>
            </a:endParaRPr>
          </a:p>
        </p:txBody>
      </p:sp>
    </p:spTree>
    <p:extLst>
      <p:ext uri="{BB962C8B-B14F-4D97-AF65-F5344CB8AC3E}">
        <p14:creationId xmlns:p14="http://schemas.microsoft.com/office/powerpoint/2010/main" val="2311047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03D59855-E8B9-3B4E-EEC2-E799F51361D5}"/>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42EB4EC5-8A0C-3F35-E1ED-BFF221D1E728}"/>
              </a:ext>
            </a:extLst>
          </p:cNvPr>
          <p:cNvSpPr>
            <a:spLocks noGrp="1"/>
          </p:cNvSpPr>
          <p:nvPr>
            <p:ph type="title"/>
          </p:nvPr>
        </p:nvSpPr>
        <p:spPr>
          <a:xfrm>
            <a:off x="3676454" y="217344"/>
            <a:ext cx="6221079" cy="1498334"/>
          </a:xfrm>
        </p:spPr>
        <p:txBody>
          <a:bodyPr>
            <a:normAutofit fontScale="90000"/>
          </a:bodyPr>
          <a:lstStyle/>
          <a:p>
            <a:pPr algn="ctr"/>
            <a:br>
              <a:rPr lang="en-US" sz="3200" b="1" kern="100">
                <a:solidFill>
                  <a:srgbClr val="C00000"/>
                </a:solidFill>
                <a:effectLst/>
                <a:latin typeface="APPLE CHANCERY" panose="03020702040506060504" pitchFamily="66" charset="-79"/>
                <a:ea typeface="Calibri" panose="020F0502020204030204" pitchFamily="34" charset="0"/>
                <a:cs typeface="APPLE CHANCERY" panose="03020702040506060504" pitchFamily="66" charset="-79"/>
              </a:rPr>
            </a:br>
            <a:r>
              <a:rPr lang="en-US" sz="3600" i="1"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Bagaimana kita boleh tinggal di dalam Yesus?</a:t>
            </a:r>
            <a:br>
              <a:rPr lang="en-US" sz="3600" b="1" i="1" kern="100" dirty="0">
                <a:solidFill>
                  <a:srgbClr val="C00000"/>
                </a:solidFill>
                <a:effectLst/>
                <a:latin typeface="APPLE CHANCERY" panose="03020702040506060504" pitchFamily="66" charset="-79"/>
                <a:ea typeface="Calibri" panose="020F0502020204030204" pitchFamily="34" charset="0"/>
                <a:cs typeface="APPLE CHANCERY" panose="03020702040506060504" pitchFamily="66" charset="-79"/>
              </a:rPr>
            </a:br>
            <a:endParaRPr lang="pt-BR" sz="3600" b="1" i="1" dirty="0">
              <a:solidFill>
                <a:srgbClr val="C00000"/>
              </a:solidFill>
              <a:latin typeface="APPLE CHANCERY" panose="03020702040506060504" pitchFamily="66" charset="-79"/>
              <a:cs typeface="APPLE CHANCERY" panose="03020702040506060504" pitchFamily="66" charset="-79"/>
            </a:endParaRPr>
          </a:p>
        </p:txBody>
      </p:sp>
      <p:sp>
        <p:nvSpPr>
          <p:cNvPr id="5" name="Content Placeholder 2">
            <a:extLst>
              <a:ext uri="{FF2B5EF4-FFF2-40B4-BE49-F238E27FC236}">
                <a16:creationId xmlns:a16="http://schemas.microsoft.com/office/drawing/2014/main" id="{E76480ED-804F-E6F7-7CAD-17C61209CD6A}"/>
              </a:ext>
            </a:extLst>
          </p:cNvPr>
          <p:cNvSpPr>
            <a:spLocks noGrp="1"/>
          </p:cNvSpPr>
          <p:nvPr>
            <p:ph idx="1"/>
          </p:nvPr>
        </p:nvSpPr>
        <p:spPr>
          <a:xfrm>
            <a:off x="3512892" y="1630628"/>
            <a:ext cx="6548201" cy="4851376"/>
          </a:xfrm>
        </p:spPr>
        <p:txBody>
          <a:bodyPr>
            <a:normAutofit lnSpcReduction="10000"/>
          </a:bodyPr>
          <a:lstStyle/>
          <a:p>
            <a:pPr marL="0" indent="0">
              <a:buNone/>
            </a:pPr>
            <a:endParaRPr lang="en-US" sz="1800" kern="100" dirty="0">
              <a:effectLst/>
              <a:latin typeface="Avenir Book" panose="02000503020000020003" pitchFamily="2" charset="0"/>
              <a:ea typeface="Calibri" panose="020F0502020204030204" pitchFamily="34" charset="0"/>
              <a:cs typeface="Times New Roman" panose="02020603050405020304" pitchFamily="18" charset="0"/>
            </a:endParaRPr>
          </a:p>
          <a:p>
            <a:pPr marL="0" indent="0">
              <a:buNone/>
            </a:pPr>
            <a:r>
              <a:rPr lang="en-US" sz="2800" b="1" kern="10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ABIDE (TETAP/TINGGAL):</a:t>
            </a:r>
            <a:endParaRPr lang="en-US" sz="28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400050" marR="0">
              <a:buNone/>
            </a:pPr>
            <a:r>
              <a:rPr lang="en-US" sz="18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A:</a:t>
            </a:r>
            <a:r>
              <a:rPr lang="en-US" sz="1800" b="1" kern="100" dirty="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 Always seek </a:t>
            </a:r>
            <a:r>
              <a:rPr lang="en-US" sz="1800" b="1"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His presence. </a:t>
            </a:r>
            <a:r>
              <a:rPr lang="en-US" sz="1800"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Sentiasa mencari hadirat-Nya </a:t>
            </a:r>
            <a:r>
              <a:rPr lang="en-US" sz="1800" b="1"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 </a:t>
            </a:r>
            <a:r>
              <a:rPr lang="en-US" sz="1800"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(Matius 6:33</a:t>
            </a:r>
            <a:r>
              <a:rPr lang="en-US" sz="1800" kern="100">
                <a:solidFill>
                  <a:schemeClr val="accent5">
                    <a:lumMod val="50000"/>
                  </a:schemeClr>
                </a:solidFill>
                <a:effectLst/>
                <a:latin typeface="Avenir Book" panose="02000503020000020003" pitchFamily="2" charset="0"/>
                <a:ea typeface="Calibri" panose="020F0502020204030204" pitchFamily="34" charset="0"/>
                <a:cs typeface="Times New Roman" panose="02020603050405020304" pitchFamily="18" charset="0"/>
              </a:rPr>
              <a:t>)—Jadikan mencari Tuhan sebagai keutamaan dalam kehidupan harian anda.</a:t>
            </a:r>
            <a:endParaRPr lang="en-US" sz="1800" kern="1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400050" marR="0">
              <a:buNone/>
            </a:pPr>
            <a:r>
              <a:rPr lang="en-US" sz="18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B:</a:t>
            </a:r>
            <a:r>
              <a:rPr lang="en-US" sz="1800" b="1" kern="100" dirty="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 Believe in </a:t>
            </a:r>
            <a:r>
              <a:rPr lang="en-US" sz="1800" b="1"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His promises.  </a:t>
            </a:r>
            <a:r>
              <a:rPr lang="en-US" sz="1800"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Percaya pada janji-janji-Nya (Yohanes 15:7</a:t>
            </a:r>
            <a:r>
              <a:rPr lang="en-US" sz="1800" kern="100">
                <a:solidFill>
                  <a:schemeClr val="accent5">
                    <a:lumMod val="50000"/>
                  </a:schemeClr>
                </a:solidFill>
                <a:effectLst/>
                <a:latin typeface="Avenir Book" panose="02000503020000020003" pitchFamily="2" charset="0"/>
                <a:ea typeface="Calibri" panose="020F0502020204030204" pitchFamily="34" charset="0"/>
                <a:cs typeface="Times New Roman" panose="02020603050405020304" pitchFamily="18" charset="0"/>
              </a:rPr>
              <a:t>)—Percayalah pada  janji-janji yang Tuhan telah berikan kepada anda. </a:t>
            </a:r>
            <a:endParaRPr lang="en-US" sz="1800" kern="1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400050" marR="0">
              <a:buNone/>
            </a:pPr>
            <a:r>
              <a:rPr lang="en-US" sz="18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I:</a:t>
            </a:r>
            <a:r>
              <a:rPr lang="en-US" sz="1800" b="1" kern="100" dirty="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 Intimately walk </a:t>
            </a:r>
            <a:r>
              <a:rPr lang="en-US" sz="1800" b="1"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with Him.  </a:t>
            </a:r>
            <a:r>
              <a:rPr lang="en-US" sz="1800"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Berjalan secara intim dengan Dia (Yohanes 15:4</a:t>
            </a:r>
            <a:r>
              <a:rPr lang="en-US" sz="1800" kern="100">
                <a:solidFill>
                  <a:schemeClr val="accent5">
                    <a:lumMod val="50000"/>
                  </a:schemeClr>
                </a:solidFill>
                <a:effectLst/>
                <a:latin typeface="Avenir Book" panose="02000503020000020003" pitchFamily="2" charset="0"/>
                <a:ea typeface="Calibri" panose="020F0502020204030204" pitchFamily="34" charset="0"/>
                <a:cs typeface="Times New Roman" panose="02020603050405020304" pitchFamily="18" charset="0"/>
              </a:rPr>
              <a:t>)—Bina hubungan peribadi yang rapat dengan Yesus. </a:t>
            </a:r>
            <a:endParaRPr lang="en-US" sz="1800" kern="1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400050" marR="0">
              <a:buNone/>
            </a:pPr>
            <a:r>
              <a:rPr lang="en-US" sz="18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D:</a:t>
            </a:r>
            <a:r>
              <a:rPr lang="en-US" sz="1800" b="1" kern="100" dirty="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 Depend on </a:t>
            </a:r>
            <a:r>
              <a:rPr lang="en-US" sz="1800" b="1"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His strength.  </a:t>
            </a:r>
            <a:r>
              <a:rPr lang="en-US" sz="1800"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Bergantung kepada kekuatan-Nya </a:t>
            </a:r>
            <a:r>
              <a:rPr lang="en-US" sz="1800" kern="100" dirty="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a:t>
            </a:r>
            <a:r>
              <a:rPr lang="en-US" sz="1800"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2 Korintus 12:9</a:t>
            </a:r>
            <a:r>
              <a:rPr lang="en-US" sz="1800" kern="100">
                <a:solidFill>
                  <a:schemeClr val="accent5">
                    <a:lumMod val="50000"/>
                  </a:schemeClr>
                </a:solidFill>
                <a:effectLst/>
                <a:latin typeface="Avenir Book" panose="02000503020000020003" pitchFamily="2" charset="0"/>
                <a:ea typeface="Calibri" panose="020F0502020204030204" pitchFamily="34" charset="0"/>
                <a:cs typeface="Times New Roman" panose="02020603050405020304" pitchFamily="18" charset="0"/>
              </a:rPr>
              <a:t>)—Bergantung kepada kekuatan Tuhan pada masa kelemahan. </a:t>
            </a:r>
            <a:endParaRPr lang="en-US" sz="1800" kern="1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171450" marR="0" indent="0">
              <a:lnSpc>
                <a:spcPct val="100000"/>
              </a:lnSpc>
              <a:buNone/>
            </a:pPr>
            <a:r>
              <a:rPr lang="en-US" sz="1800" b="1" kern="100" dirty="0">
                <a:solidFill>
                  <a:schemeClr val="bg1">
                    <a:lumMod val="95000"/>
                  </a:schemeClr>
                </a:solidFill>
                <a:effectLst/>
                <a:latin typeface="Avenir Book" panose="02000503020000020003" pitchFamily="2" charset="0"/>
                <a:ea typeface="Calibri" panose="020F0502020204030204" pitchFamily="34" charset="0"/>
                <a:cs typeface="Times New Roman" panose="02020603050405020304" pitchFamily="18" charset="0"/>
              </a:rPr>
              <a:t>E:</a:t>
            </a:r>
            <a:r>
              <a:rPr lang="en-US" sz="1800" b="1" kern="100" dirty="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 Endure </a:t>
            </a:r>
            <a:r>
              <a:rPr lang="en-US" sz="1800" b="1"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in faith.  Tetap teguh dalam iman anda </a:t>
            </a:r>
            <a:r>
              <a:rPr lang="en-US" sz="1800" kern="100">
                <a:solidFill>
                  <a:srgbClr val="C00000"/>
                </a:solidFill>
                <a:effectLst/>
                <a:latin typeface="Avenir Book" panose="02000503020000020003" pitchFamily="2" charset="0"/>
                <a:ea typeface="Calibri" panose="020F0502020204030204" pitchFamily="34" charset="0"/>
                <a:cs typeface="Times New Roman" panose="02020603050405020304" pitchFamily="18" charset="0"/>
              </a:rPr>
              <a:t>(Ibranai 10:23)     </a:t>
            </a:r>
            <a:r>
              <a:rPr lang="en-US" sz="1800" kern="100">
                <a:solidFill>
                  <a:schemeClr val="accent5">
                    <a:lumMod val="50000"/>
                  </a:schemeClr>
                </a:solidFill>
                <a:effectLst/>
                <a:latin typeface="Avenir Book" panose="02000503020000020003" pitchFamily="2" charset="0"/>
                <a:ea typeface="Calibri" panose="020F0502020204030204" pitchFamily="34" charset="0"/>
                <a:cs typeface="Times New Roman" panose="02020603050405020304" pitchFamily="18" charset="0"/>
              </a:rPr>
              <a:t>—Tetap teguh dalam iman anda, walaupun Ketika masa yang sukar. </a:t>
            </a:r>
            <a:endParaRPr lang="en-US" sz="1800" kern="1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800" kern="1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pt-BR" dirty="0"/>
          </a:p>
        </p:txBody>
      </p:sp>
    </p:spTree>
    <p:extLst>
      <p:ext uri="{BB962C8B-B14F-4D97-AF65-F5344CB8AC3E}">
        <p14:creationId xmlns:p14="http://schemas.microsoft.com/office/powerpoint/2010/main" val="4278316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446EB28A-C590-74D8-3FE7-399DC05A6D0B}"/>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B81021FD-DA73-2A45-D467-3C0D43447F3F}"/>
              </a:ext>
            </a:extLst>
          </p:cNvPr>
          <p:cNvSpPr>
            <a:spLocks noGrp="1"/>
          </p:cNvSpPr>
          <p:nvPr>
            <p:ph idx="1"/>
          </p:nvPr>
        </p:nvSpPr>
        <p:spPr>
          <a:xfrm>
            <a:off x="3525208" y="828389"/>
            <a:ext cx="6548201" cy="4821282"/>
          </a:xfrm>
        </p:spPr>
        <p:txBody>
          <a:bodyPr/>
          <a:lstStyle/>
          <a:p>
            <a:endParaRPr lang="en-US" sz="1800" kern="100" dirty="0">
              <a:effectLst/>
              <a:latin typeface="Avenir Book" panose="02000503020000020003" pitchFamily="2" charset="0"/>
              <a:ea typeface="Calibri" panose="020F0502020204030204" pitchFamily="34" charset="0"/>
              <a:cs typeface="Times New Roman" panose="02020603050405020304" pitchFamily="18" charset="0"/>
            </a:endParaRPr>
          </a:p>
          <a:p>
            <a:endParaRPr lang="en-US" sz="1800" kern="100" dirty="0">
              <a:latin typeface="Avenir Book" panose="02000503020000020003" pitchFamily="2" charset="0"/>
              <a:ea typeface="Calibri" panose="020F0502020204030204" pitchFamily="34" charset="0"/>
              <a:cs typeface="Times New Roman" panose="02020603050405020304" pitchFamily="18" charset="0"/>
            </a:endParaRPr>
          </a:p>
          <a:p>
            <a:r>
              <a:rPr lang="ms-MY" sz="2400" kern="0">
                <a:solidFill>
                  <a:schemeClr val="accent5">
                    <a:lumMod val="50000"/>
                  </a:schemeClr>
                </a:solidFill>
                <a:effectLst/>
                <a:latin typeface="Avenir Book" panose="02000503020000020003"/>
                <a:ea typeface="Times New Roman" panose="02020603050405020304" pitchFamily="18" charset="0"/>
                <a:cs typeface="Times New Roman" panose="02020603050405020304" pitchFamily="18" charset="0"/>
              </a:rPr>
              <a:t>Ketika Yesus memutuskan untuk mengunjungi Marta dan Maria, Marta sibuk dengan segala persiapan, tetapi Maria memilih untuk duduk di kaki Yesus dan mendengar-Nya. </a:t>
            </a:r>
            <a:endParaRPr lang="en-US" sz="2400" kern="100" dirty="0">
              <a:solidFill>
                <a:schemeClr val="accent5">
                  <a:lumMod val="50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0" indent="0">
              <a:buNone/>
            </a:pPr>
            <a:endParaRPr lang="en-US" sz="2400" kern="100" dirty="0">
              <a:solidFill>
                <a:schemeClr val="accent5">
                  <a:lumMod val="50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r>
              <a:rPr lang="en-US" sz="2400" kern="100">
                <a:solidFill>
                  <a:srgbClr val="C00000"/>
                </a:solidFill>
                <a:latin typeface="Avenir Book" panose="02000503020000020003" pitchFamily="2" charset="0"/>
                <a:ea typeface="Calibri" panose="020F0502020204030204" pitchFamily="34" charset="0"/>
                <a:cs typeface="Times New Roman" panose="02020603050405020304" pitchFamily="18" charset="0"/>
              </a:rPr>
              <a:t>“</a:t>
            </a:r>
            <a:r>
              <a:rPr lang="ms-MY" sz="2400">
                <a:solidFill>
                  <a:srgbClr val="C00000"/>
                </a:solidFill>
                <a:effectLst/>
                <a:latin typeface="Avenir Book" panose="02000503020000020003"/>
                <a:ea typeface="Times New Roman" panose="02020603050405020304" pitchFamily="18" charset="0"/>
              </a:rPr>
              <a:t>Yesus berkata: “Marta, Marta, engkau khuatir dan bersusah payah tentang banyak perkara. Tetapi satu perkara sahaja yang diperlukan. Maria telah memilih perkara baik itu yang tidak akan diambil daripadanya” (Lukas 10:41- 42, AVB).</a:t>
            </a:r>
            <a:endParaRPr lang="en-MY" sz="2400">
              <a:solidFill>
                <a:srgbClr val="C00000"/>
              </a:solidFill>
              <a:effectLst/>
              <a:latin typeface="Times New Roman" panose="02020603050405020304" pitchFamily="18" charset="0"/>
              <a:ea typeface="Times New Roman" panose="02020603050405020304" pitchFamily="18" charset="0"/>
            </a:endParaRPr>
          </a:p>
          <a:p>
            <a:pPr marL="0" indent="0">
              <a:buNone/>
            </a:pPr>
            <a:endParaRPr lang="pt-BR" dirty="0"/>
          </a:p>
        </p:txBody>
      </p:sp>
    </p:spTree>
    <p:extLst>
      <p:ext uri="{BB962C8B-B14F-4D97-AF65-F5344CB8AC3E}">
        <p14:creationId xmlns:p14="http://schemas.microsoft.com/office/powerpoint/2010/main" val="2546684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a:extLst>
            <a:ext uri="{FF2B5EF4-FFF2-40B4-BE49-F238E27FC236}">
              <a16:creationId xmlns:a16="http://schemas.microsoft.com/office/drawing/2014/main" id="{67222CA6-F49E-7AFE-46FB-B4001EEF2ED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E0A44315-C4B5-5DAC-D1AB-3593E0C85053}"/>
              </a:ext>
            </a:extLst>
          </p:cNvPr>
          <p:cNvSpPr>
            <a:spLocks noGrp="1"/>
          </p:cNvSpPr>
          <p:nvPr>
            <p:ph type="title"/>
          </p:nvPr>
        </p:nvSpPr>
        <p:spPr>
          <a:xfrm>
            <a:off x="3676454" y="217344"/>
            <a:ext cx="6548200" cy="1498334"/>
          </a:xfrm>
        </p:spPr>
        <p:txBody>
          <a:bodyPr>
            <a:normAutofit/>
          </a:bodyPr>
          <a:lstStyle/>
          <a:p>
            <a:pPr algn="ctr"/>
            <a:r>
              <a:rPr lang="en-US" sz="3200" b="1" kern="100">
                <a:solidFill>
                  <a:srgbClr val="C00000"/>
                </a:solidFill>
                <a:effectLst/>
                <a:latin typeface="APPLE CHANCERY" panose="03020702040506060504" pitchFamily="66" charset="-79"/>
                <a:ea typeface="Calibri" panose="020F0502020204030204" pitchFamily="34" charset="0"/>
                <a:cs typeface="APPLE CHANCERY" panose="03020702040506060504" pitchFamily="66" charset="-79"/>
              </a:rPr>
              <a:t>Apakah “Satu Perkara” yang Marta perlukan? </a:t>
            </a:r>
            <a:endParaRPr lang="pt-BR" sz="3200" b="1" dirty="0">
              <a:solidFill>
                <a:srgbClr val="C00000"/>
              </a:solidFill>
              <a:latin typeface="APPLE CHANCERY" panose="03020702040506060504" pitchFamily="66" charset="-79"/>
              <a:cs typeface="APPLE CHANCERY" panose="03020702040506060504" pitchFamily="66" charset="-79"/>
            </a:endParaRPr>
          </a:p>
        </p:txBody>
      </p:sp>
      <p:sp>
        <p:nvSpPr>
          <p:cNvPr id="5" name="Content Placeholder 2">
            <a:extLst>
              <a:ext uri="{FF2B5EF4-FFF2-40B4-BE49-F238E27FC236}">
                <a16:creationId xmlns:a16="http://schemas.microsoft.com/office/drawing/2014/main" id="{3476B503-4B67-22DE-4D7E-9017A9610D92}"/>
              </a:ext>
            </a:extLst>
          </p:cNvPr>
          <p:cNvSpPr>
            <a:spLocks noGrp="1"/>
          </p:cNvSpPr>
          <p:nvPr>
            <p:ph idx="1"/>
          </p:nvPr>
        </p:nvSpPr>
        <p:spPr>
          <a:xfrm>
            <a:off x="3676454" y="1941539"/>
            <a:ext cx="6348079" cy="3906017"/>
          </a:xfrm>
        </p:spPr>
        <p:txBody>
          <a:bodyPr>
            <a:normAutofit fontScale="92500" lnSpcReduction="10000"/>
          </a:bodyPr>
          <a:lstStyle/>
          <a:p>
            <a:pPr marL="0" indent="457200">
              <a:buNone/>
            </a:pPr>
            <a:r>
              <a:rPr lang="ms-MY">
                <a:solidFill>
                  <a:schemeClr val="accent5">
                    <a:lumMod val="50000"/>
                  </a:schemeClr>
                </a:solidFill>
                <a:effectLst/>
                <a:latin typeface="Avenir Book" panose="02000503020000020003"/>
                <a:ea typeface="Times New Roman" panose="02020603050405020304" pitchFamily="18" charset="0"/>
              </a:rPr>
              <a:t>“Satu perkara” yang Martha perlukan ialah roh yang tenang dan berbakti, serta kerinduan yang lebih mendalam untuk memperoleh pengetahuan tentang kehidupan kekal di masa depan dan rahmat yang diperlukan untuk kemajuan rohani. Dia perlu kurang bimbang tentang perkara-perkara yang akan lenyap, dan lebih mengutamakan perkara-perkara yang kekal selamanya.</a:t>
            </a:r>
            <a:endParaRPr lang="en-MY">
              <a:solidFill>
                <a:schemeClr val="accent5">
                  <a:lumMod val="50000"/>
                </a:schemeClr>
              </a:solidFill>
              <a:effectLst/>
              <a:latin typeface="Times New Roman" panose="02020603050405020304" pitchFamily="18" charset="0"/>
              <a:ea typeface="Times New Roman" panose="02020603050405020304" pitchFamily="18" charset="0"/>
            </a:endParaRPr>
          </a:p>
          <a:p>
            <a:pPr marL="0" marR="0" indent="457200">
              <a:buNone/>
            </a:pPr>
            <a:endParaRPr lang="en-US" sz="2400" i="1" kern="100" dirty="0">
              <a:solidFill>
                <a:schemeClr val="accent5">
                  <a:lumMod val="50000"/>
                </a:schemeClr>
              </a:solidFill>
              <a:effectLst/>
              <a:latin typeface="Avenir Book" panose="02000503020000020003" pitchFamily="2" charset="0"/>
              <a:ea typeface="Calibri" panose="020F0502020204030204" pitchFamily="34" charset="0"/>
              <a:cs typeface="Times New Roman" panose="02020603050405020304" pitchFamily="18" charset="0"/>
            </a:endParaRPr>
          </a:p>
          <a:p>
            <a:pPr marL="0" marR="0" indent="457200" algn="r">
              <a:buNone/>
            </a:pPr>
            <a:r>
              <a:rPr lang="en-US" sz="1800" i="1" kern="100" dirty="0">
                <a:solidFill>
                  <a:schemeClr val="accent5">
                    <a:lumMod val="50000"/>
                  </a:schemeClr>
                </a:solidFill>
                <a:latin typeface="Avenir Book" panose="02000503020000020003" pitchFamily="2" charset="0"/>
                <a:ea typeface="Calibri" panose="020F0502020204030204" pitchFamily="34" charset="0"/>
                <a:cs typeface="Times New Roman" panose="02020603050405020304" pitchFamily="18" charset="0"/>
              </a:rPr>
              <a:t>—</a:t>
            </a:r>
            <a:r>
              <a:rPr lang="en-CA" sz="1800" kern="1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Ellen G. White, </a:t>
            </a:r>
            <a:r>
              <a:rPr lang="en-CA" sz="1800" i="1" kern="1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The Desire of Ages</a:t>
            </a:r>
            <a:r>
              <a:rPr lang="en-CA" sz="1800" kern="1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524</a:t>
            </a:r>
            <a:endParaRPr lang="en-US" sz="1800" kern="100" dirty="0">
              <a:solidFill>
                <a:schemeClr val="accent5">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endParaRPr lang="pt-BR" dirty="0"/>
          </a:p>
        </p:txBody>
      </p:sp>
    </p:spTree>
    <p:extLst>
      <p:ext uri="{BB962C8B-B14F-4D97-AF65-F5344CB8AC3E}">
        <p14:creationId xmlns:p14="http://schemas.microsoft.com/office/powerpoint/2010/main" val="37082043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1605</TotalTime>
  <Words>1626</Words>
  <Application>Microsoft Office PowerPoint</Application>
  <PresentationFormat>Widescreen</PresentationFormat>
  <Paragraphs>115</Paragraphs>
  <Slides>14</Slides>
  <Notes>13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14</vt:i4>
      </vt:variant>
    </vt:vector>
  </HeadingPairs>
  <TitlesOfParts>
    <vt:vector size="29" baseType="lpstr">
      <vt:lpstr>APPLE CHANCERY</vt:lpstr>
      <vt:lpstr>Aptos</vt:lpstr>
      <vt:lpstr>Arial</vt:lpstr>
      <vt:lpstr>Avenir Book</vt:lpstr>
      <vt:lpstr>Calibri</vt:lpstr>
      <vt:lpstr>Calibri Light</vt:lpstr>
      <vt:lpstr>Cambria</vt:lpstr>
      <vt:lpstr>Century</vt:lpstr>
      <vt:lpstr>Montserrat</vt:lpstr>
      <vt:lpstr>Montserrat ExtraBold</vt:lpstr>
      <vt:lpstr>Montserrat Light</vt:lpstr>
      <vt:lpstr>Montserrat Medium</vt:lpstr>
      <vt:lpstr>Times New Roman</vt:lpstr>
      <vt:lpstr>Wingdings</vt:lpstr>
      <vt:lpstr>Office Theme</vt:lpstr>
      <vt:lpstr>Kerana kita ini buatan-Nya, dicipta dalam Kristus Yesus untuk melakukan perbuatan baik, yang telah disediakan terdahulu oleh Allah untuk kita lakukan.    —Efesus 2:10, AVB</vt:lpstr>
      <vt:lpstr>Adakah Anda Mempunyai Keinginan?</vt:lpstr>
      <vt:lpstr>Tiga I’s</vt:lpstr>
      <vt:lpstr> 1. IDENTITY (IDENTITI) </vt:lpstr>
      <vt:lpstr> Siapakah anda? Siapakah kita?  </vt:lpstr>
      <vt:lpstr> 2. INTIMACY (KEINTIMAN) </vt:lpstr>
      <vt:lpstr> Bagaimana kita boleh tinggal di dalam Yesus? </vt:lpstr>
      <vt:lpstr>PowerPoint Presentation</vt:lpstr>
      <vt:lpstr>Apakah “Satu Perkara” yang Marta perlukan? </vt:lpstr>
      <vt:lpstr> 3. INTENTION (NIAT) </vt:lpstr>
      <vt:lpstr>Apakah Legasi Anda? </vt:lpstr>
      <vt:lpstr>Kerinduan kepada Tuhan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God’s love</dc:title>
  <dc:creator>Erika Miike</dc:creator>
  <cp:lastModifiedBy>Faridah Lausin (MAUM)</cp:lastModifiedBy>
  <cp:revision>27</cp:revision>
  <dcterms:created xsi:type="dcterms:W3CDTF">2023-02-14T12:16:54Z</dcterms:created>
  <dcterms:modified xsi:type="dcterms:W3CDTF">2025-06-16T14:20:00Z</dcterms:modified>
</cp:coreProperties>
</file>